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18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04172015 LOYALTY CARD MEET\3. 6 SLIDE PRESENTATION\Slid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748145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04172015 LOYALTY CARD MEET\3. 6 SLIDE PRESENTATION\Slid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748145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E:\04172015 LOYALTY CARD MEET\3. 6 SLIDE PRESENTATION\Slid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48145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29000" y="4515790"/>
            <a:ext cx="54102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/>
              <a:t>NATIONAL COMPETITIVENESS COUNCIL OF THE PHILIPPINES FORUM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86200" y="5373469"/>
            <a:ext cx="50292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GERALDO P. SORIANO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17970" y="5997403"/>
            <a:ext cx="389743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SUPERVISING MARKETING SPECIALIST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317" y="299900"/>
            <a:ext cx="8753120" cy="9627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04172015 LOYALTY CARD MEET\3. 6 SLIDE PRESENTATION\Slid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"/>
            <a:ext cx="8382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04172015 LOYALTY CARD MEET\3. 6 SLIDE PRESENTATION\Slid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0"/>
            <a:ext cx="8382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0"/>
            <a:ext cx="838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04172015 LOYALTY CARD MEET\3. 6 SLIDE PRESENTATION\Slid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382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04172015 LOYALTY CARD MEET\3. 6 SLIDE PRESENTATION\Slid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481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7276</TotalTime>
  <Words>14</Words>
  <Application>Microsoft Office PowerPoint</Application>
  <PresentationFormat>On-screen Show (4:3)</PresentationFormat>
  <Paragraphs>3</Paragraphs>
  <Slides>9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Soriano, Geraldo P.</dc:creator>
  <cp:lastModifiedBy>Villanueva, Harlan D.</cp:lastModifiedBy>
  <cp:revision>14</cp:revision>
  <dcterms:created xsi:type="dcterms:W3CDTF">2006-08-16T00:00:00Z</dcterms:created>
  <dcterms:modified xsi:type="dcterms:W3CDTF">2016-09-08T05:54:03Z</dcterms:modified>
</cp:coreProperties>
</file>