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906000" cy="6858000" type="A4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0E263E"/>
    <a:srgbClr val="03080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25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181893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222486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371256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55698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186766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223342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310765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253332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29028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408096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53172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346FF-CE86-4E6D-8AA4-6A1E91A32EC2}" type="datetimeFigureOut">
              <a:rPr lang="en-PH" smtClean="0"/>
              <a:pPr/>
              <a:t>5/11/2014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299B-0A0F-40AA-BF79-DB377A70E618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="" xmlns:p14="http://schemas.microsoft.com/office/powerpoint/2010/main" val="119812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3584575"/>
            <a:ext cx="4926012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253"/>
          <a:stretch/>
        </p:blipFill>
        <p:spPr bwMode="auto">
          <a:xfrm>
            <a:off x="4444906" y="1450339"/>
            <a:ext cx="3632294" cy="43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20416" y="3608959"/>
            <a:ext cx="2766712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PH" sz="1400" b="1" dirty="0" smtClean="0">
                <a:solidFill>
                  <a:schemeClr val="tx1"/>
                </a:solidFill>
              </a:rPr>
              <a:t>14 May 2014, Wednesday</a:t>
            </a:r>
          </a:p>
          <a:p>
            <a:pPr algn="r"/>
            <a:r>
              <a:rPr lang="en-PH" sz="1400" b="1" dirty="0" smtClean="0">
                <a:solidFill>
                  <a:schemeClr val="tx1"/>
                </a:solidFill>
              </a:rPr>
              <a:t>8:30 AM - 4:00 PM</a:t>
            </a:r>
          </a:p>
          <a:p>
            <a:pPr algn="r"/>
            <a:r>
              <a:rPr lang="en-PH" sz="1400" b="1" dirty="0" smtClean="0">
                <a:solidFill>
                  <a:schemeClr val="tx1"/>
                </a:solidFill>
              </a:rPr>
              <a:t>U.P. Ayala Land Techno Hub</a:t>
            </a:r>
          </a:p>
          <a:p>
            <a:pPr algn="r"/>
            <a:r>
              <a:rPr lang="en-PH" sz="1400" b="1" dirty="0" smtClean="0">
                <a:solidFill>
                  <a:schemeClr val="tx1"/>
                </a:solidFill>
              </a:rPr>
              <a:t>Don Mariano Ave., Quezon City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75784" y="633984"/>
            <a:ext cx="3302000" cy="840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PH" sz="4000" kern="1200" dirty="0" smtClean="0">
                <a:solidFill>
                  <a:srgbClr val="000000"/>
                </a:solidFill>
                <a:effectLst/>
                <a:latin typeface="Britannic Bold"/>
                <a:ea typeface="Times New Roman"/>
                <a:cs typeface="Times New Roman"/>
              </a:rPr>
              <a:t>F O R U M</a:t>
            </a:r>
            <a:endParaRPr lang="en-PH" sz="105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050" name="Picture 2" descr="C:\Users\MYRNAD~1\AppData\Local\Temp\logo-h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767" y="6097"/>
            <a:ext cx="3047999" cy="855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myrna de los reyes\Downloads\pag-ibig-fund-cagayan-de-oro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495" y="6071190"/>
            <a:ext cx="655353" cy="819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yrna de los reyes\Downloads\ph_logo1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956" y="6163957"/>
            <a:ext cx="1695756" cy="7275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52999" y="2057400"/>
            <a:ext cx="4906091" cy="1461939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PH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NCC CAPACITY</a:t>
            </a:r>
            <a:r>
              <a:rPr lang="en-PH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</a:p>
          <a:p>
            <a:pPr algn="r"/>
            <a:r>
              <a:rPr lang="en-PH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BUILDING PROGRAM </a:t>
            </a:r>
          </a:p>
          <a:p>
            <a:pPr algn="r"/>
            <a:endParaRPr lang="en-PH" sz="500" dirty="0" smtClean="0">
              <a:latin typeface="Britannic Bold" panose="020B0903060703020204" pitchFamily="34" charset="0"/>
            </a:endParaRPr>
          </a:p>
          <a:p>
            <a:pPr algn="r"/>
            <a:r>
              <a:rPr lang="en-PH" sz="2000" dirty="0" smtClean="0">
                <a:latin typeface="Britannic Bold" panose="020B0903060703020204" pitchFamily="34" charset="0"/>
              </a:rPr>
              <a:t>“Discovering Government E-Service”</a:t>
            </a:r>
            <a:endParaRPr lang="en-PH" sz="2000" dirty="0">
              <a:latin typeface="Britannic Bold" panose="020B0903060703020204" pitchFamily="34" charset="0"/>
            </a:endParaRPr>
          </a:p>
        </p:txBody>
      </p:sp>
      <p:pic>
        <p:nvPicPr>
          <p:cNvPr id="31" name="Picture 2" descr="C:\Users\myrna de los reyes\Downloads\bir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13" y="6101851"/>
            <a:ext cx="778630" cy="7786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013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41" t="6040" r="43784" b="73443"/>
          <a:stretch/>
        </p:blipFill>
        <p:spPr bwMode="auto">
          <a:xfrm>
            <a:off x="0" y="7937"/>
            <a:ext cx="2209800" cy="589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4" descr="backdrop_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5101004"/>
              </p:ext>
            </p:extLst>
          </p:nvPr>
        </p:nvGraphicFramePr>
        <p:xfrm>
          <a:off x="77094" y="2078736"/>
          <a:ext cx="4697295" cy="4114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3401895"/>
              </a:tblGrid>
              <a:tr h="245130">
                <a:tc>
                  <a:txBody>
                    <a:bodyPr/>
                    <a:lstStyle/>
                    <a:p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08:30 - 9:00 am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REGISTRATION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437732">
                <a:tc>
                  <a:txBody>
                    <a:bodyPr/>
                    <a:lstStyle/>
                    <a:p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09:00</a:t>
                      </a:r>
                      <a:r>
                        <a:rPr lang="en-PH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- 09</a:t>
                      </a:r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:30 </a:t>
                      </a:r>
                      <a:endParaRPr lang="en-US" sz="1100" b="0" baseline="0" dirty="0" smtClean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Invocation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National Anthem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Acknowledgement</a:t>
                      </a:r>
                      <a:r>
                        <a:rPr lang="en-PH" sz="1200" b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of Participants</a:t>
                      </a:r>
                    </a:p>
                    <a:p>
                      <a:pPr marL="396875" marR="0" lvl="1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PH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908304">
                <a:tc>
                  <a:txBody>
                    <a:bodyPr/>
                    <a:lstStyle/>
                    <a:p>
                      <a:r>
                        <a:rPr lang="en-US" sz="1100" b="0" baseline="0" dirty="0" smtClean="0"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09:30 - 09:50 </a:t>
                      </a:r>
                    </a:p>
                    <a:p>
                      <a:endParaRPr lang="en-US" sz="1100" b="0" baseline="0" dirty="0" smtClean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WELCOME REMARKS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MR. VIRGILIO P. FULGENCIO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Executive Director, CIC-NIMTC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Director for Operations (Public Sector), NCC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PH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245130">
                <a:tc>
                  <a:txBody>
                    <a:bodyPr/>
                    <a:lstStyle/>
                    <a:p>
                      <a:r>
                        <a:rPr lang="en-PH" sz="1100" b="0" dirty="0" smtClean="0"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09:50 - 10:10</a:t>
                      </a:r>
                    </a:p>
                    <a:p>
                      <a:endParaRPr lang="en-PH" sz="1100" b="0" dirty="0" smtClean="0"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REFRESHMENTS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          </a:t>
                      </a:r>
                      <a:endParaRPr lang="en-PH" sz="12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en-PH" sz="1100" b="0" dirty="0" smtClean="0"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10:10</a:t>
                      </a:r>
                      <a:r>
                        <a:rPr lang="en-PH" sz="1100" b="0" baseline="0" dirty="0" smtClean="0"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PH" sz="1100" b="0" dirty="0" smtClean="0"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- 11:00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ELECTRONIC DISBURSEMENT &amp;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COLLECTION PLATFORM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MR. REYNALDO M. MALAYA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Vice-President - Fund Management Group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PAG-IBIG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PH" sz="12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      </a:t>
                      </a:r>
                      <a:endParaRPr lang="en-PH" sz="12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-1065" y="1344168"/>
            <a:ext cx="9906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562600" y="91996"/>
            <a:ext cx="435689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b="1" dirty="0" smtClean="0">
                <a:ln w="1905"/>
                <a:solidFill>
                  <a:srgbClr val="800000"/>
                </a:solidFill>
                <a:latin typeface="Myriad pro"/>
                <a:ea typeface="Times New Roman" pitchFamily="18" charset="0"/>
              </a:rPr>
              <a:t>NCC CAPACITY BUILDING PROGRAM</a:t>
            </a:r>
          </a:p>
          <a:p>
            <a:pPr lvl="0" algn="r"/>
            <a:r>
              <a:rPr lang="en-US" sz="1600" b="1" dirty="0" smtClean="0">
                <a:ln w="1905"/>
                <a:latin typeface="Myriad pro"/>
                <a:ea typeface="Times New Roman" pitchFamily="18" charset="0"/>
              </a:rPr>
              <a:t>“Discovering Government E-Service”</a:t>
            </a:r>
          </a:p>
          <a:p>
            <a:pPr lvl="0" algn="r"/>
            <a:endParaRPr lang="en-US" b="1" dirty="0">
              <a:ln w="1905"/>
              <a:latin typeface="Myriad pro"/>
              <a:ea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34724" y="1539609"/>
            <a:ext cx="13612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/>
              <a:t>P R O G R A M </a:t>
            </a:r>
            <a:r>
              <a:rPr lang="en-US" sz="1200" b="1" dirty="0" err="1" smtClean="0"/>
              <a:t>M</a:t>
            </a:r>
            <a:r>
              <a:rPr lang="en-US" sz="1200" b="1" dirty="0" smtClean="0"/>
              <a:t> E</a:t>
            </a:r>
            <a:endParaRPr lang="en-US" sz="12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36966813"/>
              </p:ext>
            </p:extLst>
          </p:nvPr>
        </p:nvGraphicFramePr>
        <p:xfrm>
          <a:off x="5132505" y="2088341"/>
          <a:ext cx="4621095" cy="41263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7648"/>
                <a:gridCol w="3223447"/>
              </a:tblGrid>
              <a:tr h="842067">
                <a:tc>
                  <a:txBody>
                    <a:bodyPr/>
                    <a:lstStyle/>
                    <a:p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11:00 am  - 12:00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nn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PH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ELECTRONIC FILING </a:t>
                      </a:r>
                      <a:r>
                        <a:rPr kumimoji="0" lang="en-P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&amp; E-PAYMENT SYSTEM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PH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MS. MARIVIC A. GALBAN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PH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Chief, Taxpayer Service Program &amp; Monitoring Division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PH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Bureau of Internal Revenue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200" b="0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386523">
                <a:tc>
                  <a:txBody>
                    <a:bodyPr/>
                    <a:lstStyle/>
                    <a:p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12:00 </a:t>
                      </a:r>
                      <a:r>
                        <a:rPr lang="en-PH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nn</a:t>
                      </a:r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- 01:00 pm 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LUNCH</a:t>
                      </a:r>
                      <a:endParaRPr lang="en-PH" sz="1200" b="0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842067">
                <a:tc>
                  <a:txBody>
                    <a:bodyPr/>
                    <a:lstStyle/>
                    <a:p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01:00</a:t>
                      </a:r>
                      <a:r>
                        <a:rPr lang="en-PH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- </a:t>
                      </a:r>
                      <a:r>
                        <a:rPr lang="en-PH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02:00</a:t>
                      </a:r>
                      <a:r>
                        <a:rPr lang="en-PH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endParaRPr lang="en-US" sz="1100" b="0" baseline="0" dirty="0" smtClean="0"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E-SERVICES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MR. CHRISTIAN MARLO  ASPAREN/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MS. MYLA BUEÑO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Philhealth</a:t>
                      </a:r>
                      <a:endParaRPr lang="en-PH" sz="12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PH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331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02:00 - 03:00</a:t>
                      </a:r>
                      <a:endParaRPr lang="en-PH" sz="1100" b="0" dirty="0" smtClean="0"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ONLINE</a:t>
                      </a:r>
                      <a:r>
                        <a:rPr lang="en-PH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 APPLICATION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PH" sz="12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325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100" b="0" dirty="0" smtClean="0"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03:00 - 03:30</a:t>
                      </a:r>
                      <a:endParaRPr lang="en-PH" sz="1100" b="0" dirty="0"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REFRESHMENTS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PH" sz="12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  <a:tr h="560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100" b="0" dirty="0" smtClean="0"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03:30 - 04:00</a:t>
                      </a:r>
                      <a:endParaRPr lang="en-PH" sz="1100" b="0" dirty="0">
                        <a:latin typeface="+mn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PH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ahoma" pitchFamily="34" charset="0"/>
                          <a:cs typeface="Tahoma" pitchFamily="34" charset="0"/>
                        </a:rPr>
                        <a:t>CLOSING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5914427" y="597408"/>
            <a:ext cx="3942805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PH" sz="1200" dirty="0" smtClean="0">
                <a:solidFill>
                  <a:schemeClr val="tx1"/>
                </a:solidFill>
              </a:rPr>
              <a:t>14 May 2014 </a:t>
            </a:r>
            <a:r>
              <a:rPr lang="en-PH" sz="1000" dirty="0" smtClean="0">
                <a:solidFill>
                  <a:schemeClr val="tx1"/>
                </a:solidFill>
                <a:sym typeface="Wingdings"/>
              </a:rPr>
              <a:t> </a:t>
            </a:r>
            <a:r>
              <a:rPr lang="en-PH" sz="1200" dirty="0" smtClean="0">
                <a:solidFill>
                  <a:schemeClr val="tx1"/>
                </a:solidFill>
              </a:rPr>
              <a:t>8:30 AM - 4:00 PM</a:t>
            </a:r>
          </a:p>
          <a:p>
            <a:pPr algn="r"/>
            <a:r>
              <a:rPr lang="en-PH" sz="1200" dirty="0" smtClean="0">
                <a:solidFill>
                  <a:schemeClr val="tx1"/>
                </a:solidFill>
              </a:rPr>
              <a:t>U.P. Ayala Land Techno Hub</a:t>
            </a:r>
          </a:p>
          <a:p>
            <a:pPr algn="r"/>
            <a:r>
              <a:rPr lang="en-PH" sz="1200" dirty="0" smtClean="0">
                <a:solidFill>
                  <a:schemeClr val="tx1"/>
                </a:solidFill>
              </a:rPr>
              <a:t>Don Mariano Ave., Quezon City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49784" y="344932"/>
            <a:ext cx="3302000" cy="840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PH" sz="4000" kern="1200" dirty="0" smtClean="0">
                <a:solidFill>
                  <a:srgbClr val="000000"/>
                </a:solidFill>
                <a:effectLst/>
                <a:latin typeface="Britannic Bold"/>
                <a:ea typeface="Times New Roman"/>
                <a:cs typeface="Times New Roman"/>
              </a:rPr>
              <a:t>F O R U M</a:t>
            </a:r>
            <a:endParaRPr lang="en-PH" sz="105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087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207</Words>
  <Application>Microsoft Office PowerPoint</Application>
  <PresentationFormat>A4 Paper (210x297 mm)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Myrna M. De Los Reyes</dc:creator>
  <cp:lastModifiedBy>ACB</cp:lastModifiedBy>
  <cp:revision>112</cp:revision>
  <cp:lastPrinted>2014-05-09T01:47:52Z</cp:lastPrinted>
  <dcterms:created xsi:type="dcterms:W3CDTF">2012-08-24T10:48:32Z</dcterms:created>
  <dcterms:modified xsi:type="dcterms:W3CDTF">2014-05-11T11:00:53Z</dcterms:modified>
</cp:coreProperties>
</file>