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4757" r:id="rId3"/>
  </p:sldMasterIdLst>
  <p:notesMasterIdLst>
    <p:notesMasterId r:id="rId29"/>
  </p:notesMasterIdLst>
  <p:handoutMasterIdLst>
    <p:handoutMasterId r:id="rId30"/>
  </p:handoutMasterIdLst>
  <p:sldIdLst>
    <p:sldId id="681" r:id="rId4"/>
    <p:sldId id="723" r:id="rId5"/>
    <p:sldId id="724" r:id="rId6"/>
    <p:sldId id="722" r:id="rId7"/>
    <p:sldId id="725" r:id="rId8"/>
    <p:sldId id="705" r:id="rId9"/>
    <p:sldId id="703" r:id="rId10"/>
    <p:sldId id="726" r:id="rId11"/>
    <p:sldId id="727" r:id="rId12"/>
    <p:sldId id="728" r:id="rId13"/>
    <p:sldId id="709" r:id="rId14"/>
    <p:sldId id="710" r:id="rId15"/>
    <p:sldId id="711" r:id="rId16"/>
    <p:sldId id="315" r:id="rId17"/>
    <p:sldId id="717" r:id="rId18"/>
    <p:sldId id="715" r:id="rId19"/>
    <p:sldId id="716" r:id="rId20"/>
    <p:sldId id="718" r:id="rId21"/>
    <p:sldId id="721" r:id="rId22"/>
    <p:sldId id="712" r:id="rId23"/>
    <p:sldId id="719" r:id="rId24"/>
    <p:sldId id="689" r:id="rId25"/>
    <p:sldId id="694" r:id="rId26"/>
    <p:sldId id="699" r:id="rId27"/>
    <p:sldId id="275" r:id="rId28"/>
  </p:sldIdLst>
  <p:sldSz cx="9144000" cy="6858000" type="screen4x3"/>
  <p:notesSz cx="6980238" cy="9144000"/>
  <p:defaultTextStyle>
    <a:defPPr>
      <a:defRPr lang="en-PH"/>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1BF"/>
    <a:srgbClr val="FFFF00"/>
    <a:srgbClr val="800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330" autoAdjust="0"/>
  </p:normalViewPr>
  <p:slideViewPr>
    <p:cSldViewPr snapToGrid="0">
      <p:cViewPr varScale="1">
        <p:scale>
          <a:sx n="62" d="100"/>
          <a:sy n="62" d="100"/>
        </p:scale>
        <p:origin x="1716" y="48"/>
      </p:cViewPr>
      <p:guideLst>
        <p:guide orient="horz" pos="2160"/>
        <p:guide pos="2640"/>
      </p:guideLst>
    </p:cSldViewPr>
  </p:slideViewPr>
  <p:notesTextViewPr>
    <p:cViewPr>
      <p:scale>
        <a:sx n="100" d="100"/>
        <a:sy n="100" d="100"/>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PH"/>
              <a:t>eLECTRONIC TAX REMITTANCE ADVICE</a:t>
            </a:r>
          </a:p>
        </p:txBody>
      </p:sp>
      <p:sp>
        <p:nvSpPr>
          <p:cNvPr id="3" name="Date Placeholder 2"/>
          <p:cNvSpPr>
            <a:spLocks noGrp="1"/>
          </p:cNvSpPr>
          <p:nvPr>
            <p:ph type="dt" sz="quarter" idx="1"/>
          </p:nvPr>
        </p:nvSpPr>
        <p:spPr>
          <a:xfrm>
            <a:off x="3953853" y="0"/>
            <a:ext cx="302477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2D5AA99-02F7-4EF6-92C0-E54D77938368}" type="datetimeFigureOut">
              <a:rPr lang="en-US"/>
              <a:pPr>
                <a:defRPr/>
              </a:pPr>
              <a:t>9/1/2016</a:t>
            </a:fld>
            <a:endParaRPr lang="en-PH"/>
          </a:p>
        </p:txBody>
      </p:sp>
      <p:sp>
        <p:nvSpPr>
          <p:cNvPr id="4" name="Footer Placeholder 3"/>
          <p:cNvSpPr>
            <a:spLocks noGrp="1"/>
          </p:cNvSpPr>
          <p:nvPr>
            <p:ph type="ftr" sz="quarter" idx="2"/>
          </p:nvPr>
        </p:nvSpPr>
        <p:spPr>
          <a:xfrm>
            <a:off x="0" y="8685213"/>
            <a:ext cx="302477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PH"/>
              <a:t>nmr</a:t>
            </a:r>
          </a:p>
        </p:txBody>
      </p:sp>
      <p:sp>
        <p:nvSpPr>
          <p:cNvPr id="5" name="Slide Number Placeholder 4"/>
          <p:cNvSpPr>
            <a:spLocks noGrp="1"/>
          </p:cNvSpPr>
          <p:nvPr>
            <p:ph type="sldNum" sz="quarter" idx="3"/>
          </p:nvPr>
        </p:nvSpPr>
        <p:spPr>
          <a:xfrm>
            <a:off x="3953853" y="8685213"/>
            <a:ext cx="3024770" cy="457200"/>
          </a:xfrm>
          <a:prstGeom prst="rect">
            <a:avLst/>
          </a:prstGeom>
        </p:spPr>
        <p:txBody>
          <a:bodyPr vert="horz" lIns="91440" tIns="45720" rIns="91440" bIns="45720" rtlCol="0" anchor="b"/>
          <a:lstStyle>
            <a:lvl1pPr algn="r" eaLnBrk="1" hangingPunct="1">
              <a:defRPr sz="1200">
                <a:latin typeface="Arial" charset="0"/>
                <a:cs typeface="Arial" charset="0"/>
              </a:defRPr>
            </a:lvl1pPr>
          </a:lstStyle>
          <a:p>
            <a:pPr>
              <a:defRPr/>
            </a:pPr>
            <a:fld id="{7B6FDF44-55C8-47CA-9E6D-62041779FF0A}" type="slidenum">
              <a:rPr lang="en-PH"/>
              <a:pPr>
                <a:defRPr/>
              </a:pPr>
              <a:t>‹#›</a:t>
            </a:fld>
            <a:endParaRPr lang="en-PH"/>
          </a:p>
        </p:txBody>
      </p:sp>
    </p:spTree>
    <p:extLst>
      <p:ext uri="{BB962C8B-B14F-4D97-AF65-F5344CB8AC3E}">
        <p14:creationId xmlns:p14="http://schemas.microsoft.com/office/powerpoint/2010/main" val="3199079105"/>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2477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r>
              <a:rPr lang="en-PH"/>
              <a:t>eLECTRONIC TAX REMITTANCE ADVICE</a:t>
            </a:r>
          </a:p>
        </p:txBody>
      </p:sp>
      <p:sp>
        <p:nvSpPr>
          <p:cNvPr id="37891" name="Rectangle 3"/>
          <p:cNvSpPr>
            <a:spLocks noGrp="1" noChangeArrowheads="1"/>
          </p:cNvSpPr>
          <p:nvPr>
            <p:ph type="dt" idx="1"/>
          </p:nvPr>
        </p:nvSpPr>
        <p:spPr bwMode="auto">
          <a:xfrm>
            <a:off x="3953853" y="0"/>
            <a:ext cx="302477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PH"/>
          </a:p>
        </p:txBody>
      </p:sp>
      <p:sp>
        <p:nvSpPr>
          <p:cNvPr id="5124" name="Rectangle 4"/>
          <p:cNvSpPr>
            <a:spLocks noGrp="1" noRot="1" noChangeAspect="1" noChangeArrowheads="1" noTextEdit="1"/>
          </p:cNvSpPr>
          <p:nvPr>
            <p:ph type="sldImg" idx="2"/>
          </p:nvPr>
        </p:nvSpPr>
        <p:spPr bwMode="auto">
          <a:xfrm>
            <a:off x="1203325" y="685800"/>
            <a:ext cx="4573588"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98024" y="4343400"/>
            <a:ext cx="558419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PH" noProof="0" smtClean="0"/>
              <a:t>Click to edit Master text styles</a:t>
            </a:r>
          </a:p>
          <a:p>
            <a:pPr lvl="1"/>
            <a:r>
              <a:rPr lang="en-PH" noProof="0" smtClean="0"/>
              <a:t>Second level</a:t>
            </a:r>
          </a:p>
          <a:p>
            <a:pPr lvl="2"/>
            <a:r>
              <a:rPr lang="en-PH" noProof="0" smtClean="0"/>
              <a:t>Third level</a:t>
            </a:r>
          </a:p>
          <a:p>
            <a:pPr lvl="3"/>
            <a:r>
              <a:rPr lang="en-PH" noProof="0" smtClean="0"/>
              <a:t>Fourth level</a:t>
            </a:r>
          </a:p>
          <a:p>
            <a:pPr lvl="4"/>
            <a:r>
              <a:rPr lang="en-PH" noProof="0" smtClean="0"/>
              <a:t>Fifth level</a:t>
            </a:r>
          </a:p>
        </p:txBody>
      </p:sp>
      <p:sp>
        <p:nvSpPr>
          <p:cNvPr id="37894" name="Rectangle 6"/>
          <p:cNvSpPr>
            <a:spLocks noGrp="1" noChangeArrowheads="1"/>
          </p:cNvSpPr>
          <p:nvPr>
            <p:ph type="ftr" sz="quarter" idx="4"/>
          </p:nvPr>
        </p:nvSpPr>
        <p:spPr bwMode="auto">
          <a:xfrm>
            <a:off x="0" y="8685213"/>
            <a:ext cx="302477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r>
              <a:rPr lang="en-PH"/>
              <a:t>nmr</a:t>
            </a:r>
          </a:p>
        </p:txBody>
      </p:sp>
      <p:sp>
        <p:nvSpPr>
          <p:cNvPr id="37895" name="Rectangle 7"/>
          <p:cNvSpPr>
            <a:spLocks noGrp="1" noChangeArrowheads="1"/>
          </p:cNvSpPr>
          <p:nvPr>
            <p:ph type="sldNum" sz="quarter" idx="5"/>
          </p:nvPr>
        </p:nvSpPr>
        <p:spPr bwMode="auto">
          <a:xfrm>
            <a:off x="3953853" y="8685213"/>
            <a:ext cx="302477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29C545B5-6952-446D-946F-5AC91410235A}" type="slidenum">
              <a:rPr lang="en-PH"/>
              <a:pPr>
                <a:defRPr/>
              </a:pPr>
              <a:t>‹#›</a:t>
            </a:fld>
            <a:endParaRPr lang="en-PH"/>
          </a:p>
        </p:txBody>
      </p:sp>
    </p:spTree>
    <p:extLst>
      <p:ext uri="{BB962C8B-B14F-4D97-AF65-F5344CB8AC3E}">
        <p14:creationId xmlns:p14="http://schemas.microsoft.com/office/powerpoint/2010/main" val="1588629601"/>
      </p:ext>
    </p:extLst>
  </p:cSld>
  <p:clrMap bg1="lt1" tx1="dk1" bg2="lt2" tx2="dk2" accent1="accent1" accent2="accent2" accent3="accent3" accent4="accent4" accent5="accent5" accent6="accent6" hlink="hlink" folHlink="folHlink"/>
  <p:hf sldNum="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Obtain TIN thru</a:t>
            </a:r>
            <a:r>
              <a:rPr lang="en-US" sz="1100" baseline="0" dirty="0" smtClean="0"/>
              <a:t> manual process:</a:t>
            </a:r>
          </a:p>
          <a:p>
            <a:endParaRPr lang="en-US" sz="1100" baseline="0" dirty="0" smtClean="0"/>
          </a:p>
          <a:p>
            <a:pPr marL="171450" indent="-171450">
              <a:buFont typeface="Arial" panose="020B0604020202020204" pitchFamily="34" charset="0"/>
              <a:buChar char="•"/>
            </a:pPr>
            <a:r>
              <a:rPr lang="en-US" sz="1100" baseline="0" dirty="0" smtClean="0"/>
              <a:t>Fill up BIR form 1901/1902/1903/1904 (either obtain form from the RDO or any BIR office or download from BIR website)</a:t>
            </a:r>
          </a:p>
          <a:p>
            <a:pPr marL="171450" indent="-171450">
              <a:buFont typeface="Arial" panose="020B0604020202020204" pitchFamily="34" charset="0"/>
              <a:buChar char="•"/>
            </a:pPr>
            <a:r>
              <a:rPr lang="en-US" sz="1100" baseline="0" dirty="0" smtClean="0"/>
              <a:t>Go to RDO (where place of residence or work is located) to file application</a:t>
            </a:r>
          </a:p>
          <a:p>
            <a:pPr marL="171450" indent="-171450">
              <a:buFont typeface="Arial" panose="020B0604020202020204" pitchFamily="34" charset="0"/>
              <a:buChar char="•"/>
            </a:pPr>
            <a:r>
              <a:rPr lang="en-US" sz="1100" baseline="0" dirty="0" smtClean="0"/>
              <a:t>Get TIN card</a:t>
            </a:r>
          </a:p>
          <a:p>
            <a:pPr marL="171450" indent="-171450">
              <a:buFont typeface="Arial" panose="020B0604020202020204" pitchFamily="34" charset="0"/>
              <a:buChar char="•"/>
            </a:pPr>
            <a:endParaRPr lang="en-US" sz="1100" baseline="0" dirty="0" smtClean="0"/>
          </a:p>
          <a:p>
            <a:pPr marL="0" indent="0">
              <a:buFont typeface="Arial" panose="020B0604020202020204" pitchFamily="34" charset="0"/>
              <a:buNone/>
            </a:pPr>
            <a:r>
              <a:rPr lang="en-US" sz="1100" baseline="0" dirty="0" smtClean="0"/>
              <a:t>Thru online process</a:t>
            </a:r>
          </a:p>
          <a:p>
            <a:pPr marL="171450" indent="-171450">
              <a:buFont typeface="Arial" panose="020B0604020202020204" pitchFamily="34" charset="0"/>
              <a:buChar char="•"/>
            </a:pPr>
            <a:r>
              <a:rPr lang="en-US" sz="1100" baseline="0" dirty="0" smtClean="0"/>
              <a:t>Go to BIR website (</a:t>
            </a:r>
            <a:r>
              <a:rPr lang="en-US" sz="1100" i="1" baseline="0" dirty="0" smtClean="0"/>
              <a:t>discuss how to get to the </a:t>
            </a:r>
            <a:r>
              <a:rPr lang="en-US" sz="1100" i="1" baseline="0" dirty="0" err="1" smtClean="0"/>
              <a:t>eREG</a:t>
            </a:r>
            <a:r>
              <a:rPr lang="en-US" sz="1100" i="1" baseline="0" dirty="0" smtClean="0"/>
              <a:t> page, what icon to click</a:t>
            </a:r>
            <a:r>
              <a:rPr lang="en-US" sz="1100" baseline="0" dirty="0" smtClean="0"/>
              <a:t>)</a:t>
            </a:r>
          </a:p>
          <a:p>
            <a:pPr marL="171450" indent="-171450">
              <a:buFont typeface="Arial" panose="020B0604020202020204" pitchFamily="34" charset="0"/>
              <a:buChar char="•"/>
            </a:pPr>
            <a:r>
              <a:rPr lang="en-US" sz="1100" baseline="0" dirty="0" smtClean="0"/>
              <a:t>Provide high level discussion on how </a:t>
            </a:r>
            <a:r>
              <a:rPr lang="en-US" sz="1100" baseline="0" dirty="0" err="1" smtClean="0"/>
              <a:t>eREG</a:t>
            </a:r>
            <a:r>
              <a:rPr lang="en-US" sz="1100" baseline="0" dirty="0" smtClean="0"/>
              <a:t> works until the </a:t>
            </a:r>
            <a:r>
              <a:rPr lang="en-US" sz="1100" baseline="0" dirty="0" err="1" smtClean="0"/>
              <a:t>eTIN</a:t>
            </a:r>
            <a:r>
              <a:rPr lang="en-US" sz="1100" baseline="0" dirty="0" smtClean="0"/>
              <a:t> confirmation page is displayed</a:t>
            </a:r>
            <a:endParaRPr lang="en-US" sz="1100"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3786740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3522254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3098487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mtClean="0">
                <a:latin typeface="Arial" panose="020B0604020202020204" pitchFamily="34" charset="0"/>
                <a:cs typeface="Arial" panose="020B0604020202020204" pitchFamily="34" charset="0"/>
              </a:rPr>
              <a:t>Here is the list of eFPS-Accredited Agent Banks. It includes  both government banks (DBP, LBP) and private commercial banks.</a:t>
            </a:r>
          </a:p>
        </p:txBody>
      </p:sp>
      <p:sp>
        <p:nvSpPr>
          <p:cNvPr id="1607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PH" smtClean="0"/>
              <a:t>eLECTRONIC TAX REMITTANCE ADVICE</a:t>
            </a:r>
          </a:p>
        </p:txBody>
      </p:sp>
      <p:sp>
        <p:nvSpPr>
          <p:cNvPr id="1607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PH" smtClean="0"/>
              <a:t>nmr</a:t>
            </a:r>
          </a:p>
        </p:txBody>
      </p:sp>
    </p:spTree>
    <p:extLst>
      <p:ext uri="{BB962C8B-B14F-4D97-AF65-F5344CB8AC3E}">
        <p14:creationId xmlns:p14="http://schemas.microsoft.com/office/powerpoint/2010/main" val="4008377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1011401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5750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87256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discuss main features</a:t>
            </a:r>
            <a:r>
              <a:rPr lang="en-US" baseline="0" dirty="0" smtClean="0"/>
              <a:t> of </a:t>
            </a:r>
            <a:r>
              <a:rPr lang="en-US" baseline="0" dirty="0" err="1" smtClean="0"/>
              <a:t>eREG</a:t>
            </a:r>
            <a:r>
              <a:rPr lang="en-US" baseline="0" dirty="0" smtClean="0"/>
              <a:t> system</a:t>
            </a:r>
            <a:endParaRPr lang="en-US" dirty="0"/>
          </a:p>
        </p:txBody>
      </p:sp>
    </p:spTree>
    <p:extLst>
      <p:ext uri="{BB962C8B-B14F-4D97-AF65-F5344CB8AC3E}">
        <p14:creationId xmlns:p14="http://schemas.microsoft.com/office/powerpoint/2010/main" val="326003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Obtain TIN thru</a:t>
            </a:r>
            <a:r>
              <a:rPr lang="en-US" sz="1100" baseline="0" dirty="0" smtClean="0"/>
              <a:t> manual process:</a:t>
            </a:r>
          </a:p>
          <a:p>
            <a:endParaRPr lang="en-US" sz="1100" baseline="0" dirty="0" smtClean="0"/>
          </a:p>
          <a:p>
            <a:pPr marL="171450" indent="-171450">
              <a:buFont typeface="Arial" panose="020B0604020202020204" pitchFamily="34" charset="0"/>
              <a:buChar char="•"/>
            </a:pPr>
            <a:r>
              <a:rPr lang="en-US" sz="1100" baseline="0" dirty="0" smtClean="0"/>
              <a:t>Fill up BIR form 1901/1902/1903/1904 (either obtain form from the RDO or any BIR office or download from BIR website)</a:t>
            </a:r>
          </a:p>
          <a:p>
            <a:pPr marL="171450" indent="-171450">
              <a:buFont typeface="Arial" panose="020B0604020202020204" pitchFamily="34" charset="0"/>
              <a:buChar char="•"/>
            </a:pPr>
            <a:r>
              <a:rPr lang="en-US" sz="1100" baseline="0" dirty="0" smtClean="0"/>
              <a:t>Go to RDO (where place of residence or work is located) to file application</a:t>
            </a:r>
          </a:p>
          <a:p>
            <a:pPr marL="171450" indent="-171450">
              <a:buFont typeface="Arial" panose="020B0604020202020204" pitchFamily="34" charset="0"/>
              <a:buChar char="•"/>
            </a:pPr>
            <a:r>
              <a:rPr lang="en-US" sz="1100" baseline="0" dirty="0" smtClean="0"/>
              <a:t>Get TIN card</a:t>
            </a:r>
          </a:p>
          <a:p>
            <a:pPr marL="171450" indent="-171450">
              <a:buFont typeface="Arial" panose="020B0604020202020204" pitchFamily="34" charset="0"/>
              <a:buChar char="•"/>
            </a:pPr>
            <a:endParaRPr lang="en-US" sz="1100" baseline="0" dirty="0" smtClean="0"/>
          </a:p>
          <a:p>
            <a:pPr marL="0" indent="0">
              <a:buFont typeface="Arial" panose="020B0604020202020204" pitchFamily="34" charset="0"/>
              <a:buNone/>
            </a:pPr>
            <a:r>
              <a:rPr lang="en-US" sz="1100" baseline="0" dirty="0" smtClean="0"/>
              <a:t>Thru online process</a:t>
            </a:r>
          </a:p>
          <a:p>
            <a:pPr marL="171450" indent="-171450">
              <a:buFont typeface="Arial" panose="020B0604020202020204" pitchFamily="34" charset="0"/>
              <a:buChar char="•"/>
            </a:pPr>
            <a:r>
              <a:rPr lang="en-US" sz="1100" baseline="0" dirty="0" smtClean="0"/>
              <a:t>Go to BIR website (</a:t>
            </a:r>
            <a:r>
              <a:rPr lang="en-US" sz="1100" i="1" baseline="0" dirty="0" smtClean="0"/>
              <a:t>discuss how to get to the </a:t>
            </a:r>
            <a:r>
              <a:rPr lang="en-US" sz="1100" i="1" baseline="0" dirty="0" err="1" smtClean="0"/>
              <a:t>eREG</a:t>
            </a:r>
            <a:r>
              <a:rPr lang="en-US" sz="1100" i="1" baseline="0" dirty="0" smtClean="0"/>
              <a:t> page, what icon to click</a:t>
            </a:r>
            <a:r>
              <a:rPr lang="en-US" sz="1100" baseline="0" dirty="0" smtClean="0"/>
              <a:t>)</a:t>
            </a:r>
          </a:p>
          <a:p>
            <a:pPr marL="171450" indent="-171450">
              <a:buFont typeface="Arial" panose="020B0604020202020204" pitchFamily="34" charset="0"/>
              <a:buChar char="•"/>
            </a:pPr>
            <a:r>
              <a:rPr lang="en-US" sz="1100" baseline="0" dirty="0" smtClean="0"/>
              <a:t>Provide high level discussion on how </a:t>
            </a:r>
            <a:r>
              <a:rPr lang="en-US" sz="1100" baseline="0" dirty="0" err="1" smtClean="0"/>
              <a:t>eREG</a:t>
            </a:r>
            <a:r>
              <a:rPr lang="en-US" sz="1100" baseline="0" dirty="0" smtClean="0"/>
              <a:t> works until the </a:t>
            </a:r>
            <a:r>
              <a:rPr lang="en-US" sz="1100" baseline="0" dirty="0" err="1" smtClean="0"/>
              <a:t>eTIN</a:t>
            </a:r>
            <a:r>
              <a:rPr lang="en-US" sz="1100" baseline="0" dirty="0" smtClean="0"/>
              <a:t> confirmation page is displayed</a:t>
            </a:r>
            <a:endParaRPr lang="en-US" sz="1100"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21988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Obtaining TIN thru</a:t>
            </a:r>
            <a:r>
              <a:rPr lang="en-US" sz="1200" b="0" i="0" kern="1200" baseline="0" dirty="0" smtClean="0">
                <a:solidFill>
                  <a:schemeClr val="tx1"/>
                </a:solidFill>
                <a:effectLst/>
                <a:latin typeface="Arial" charset="0"/>
                <a:ea typeface="+mn-ea"/>
                <a:cs typeface="Arial" charset="0"/>
              </a:rPr>
              <a:t> </a:t>
            </a:r>
            <a:r>
              <a:rPr lang="en-US" sz="1200" b="0" i="0" kern="1200" dirty="0" smtClean="0">
                <a:solidFill>
                  <a:schemeClr val="tx1"/>
                </a:solidFill>
                <a:effectLst/>
                <a:latin typeface="Arial" charset="0"/>
                <a:ea typeface="+mn-ea"/>
                <a:cs typeface="Arial" charset="0"/>
              </a:rPr>
              <a:t>DTI-PBR</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Sole proprietors may go to Department of Trade and Industry (DTI) Offices with designated PBR Kiosks or tellers and register through them.</a:t>
            </a:r>
          </a:p>
          <a:p>
            <a:r>
              <a:rPr lang="en-US" sz="1200" b="0" i="0" kern="1200" dirty="0" smtClean="0">
                <a:solidFill>
                  <a:schemeClr val="tx1"/>
                </a:solidFill>
                <a:effectLst/>
                <a:latin typeface="Arial" charset="0"/>
                <a:ea typeface="+mn-ea"/>
                <a:cs typeface="Arial" charset="0"/>
              </a:rPr>
              <a:t>Kindly visit</a:t>
            </a:r>
            <a:r>
              <a:rPr lang="en-US" sz="1200" b="0" i="0" kern="1200" baseline="0" dirty="0" smtClean="0">
                <a:solidFill>
                  <a:schemeClr val="tx1"/>
                </a:solidFill>
                <a:effectLst/>
                <a:latin typeface="Arial" charset="0"/>
                <a:ea typeface="+mn-ea"/>
                <a:cs typeface="Arial" charset="0"/>
              </a:rPr>
              <a:t> this website, http://www.business.gov.ph/web/guest/home, to know more on the DTI-Philippine Business Registry (PBR) system</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Obtaining TIN thru the Securities and Exchange Commission (SEC)</a:t>
            </a:r>
          </a:p>
          <a:p>
            <a:endParaRPr lang="en-US" sz="1200" b="0" i="0" kern="1200" baseline="0" dirty="0" smtClean="0">
              <a:solidFill>
                <a:schemeClr val="tx1"/>
              </a:solidFill>
              <a:effectLst/>
              <a:latin typeface="Arial" charset="0"/>
              <a:ea typeface="+mn-ea"/>
              <a:cs typeface="Arial" charset="0"/>
            </a:endParaRPr>
          </a:p>
          <a:p>
            <a:r>
              <a:rPr lang="en-US" sz="1200" b="0" i="0" kern="1200" baseline="0" dirty="0" smtClean="0">
                <a:solidFill>
                  <a:schemeClr val="tx1"/>
                </a:solidFill>
                <a:effectLst/>
                <a:latin typeface="Arial" charset="0"/>
                <a:ea typeface="+mn-ea"/>
                <a:cs typeface="Arial" charset="0"/>
              </a:rPr>
              <a:t>In registering Corporations or Partnerships, TIN may be obtained directly from SEC (pre-generated TINs)</a:t>
            </a:r>
          </a:p>
          <a:p>
            <a:endParaRPr lang="en-US" sz="1200" b="0" i="0" kern="1200" baseline="0" dirty="0" smtClean="0">
              <a:solidFill>
                <a:schemeClr val="tx1"/>
              </a:solidFill>
              <a:effectLst/>
              <a:latin typeface="Arial" charset="0"/>
              <a:ea typeface="+mn-ea"/>
              <a:cs typeface="Arial" charset="0"/>
            </a:endParaRPr>
          </a:p>
          <a:p>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334807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73039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Manual process of filing</a:t>
            </a:r>
            <a:r>
              <a:rPr lang="en-US" baseline="0" dirty="0" smtClean="0"/>
              <a:t> a return</a:t>
            </a:r>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368817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BIR</a:t>
            </a:r>
            <a:r>
              <a:rPr lang="en-US" baseline="0" dirty="0" smtClean="0"/>
              <a:t> has 2 major online filing facilities – </a:t>
            </a:r>
            <a:r>
              <a:rPr lang="en-US" baseline="0" dirty="0" err="1" smtClean="0"/>
              <a:t>eFPS</a:t>
            </a:r>
            <a:r>
              <a:rPr lang="en-US" baseline="0" dirty="0" smtClean="0"/>
              <a:t> and </a:t>
            </a:r>
            <a:r>
              <a:rPr lang="en-US" baseline="0" dirty="0" err="1" smtClean="0"/>
              <a:t>eBIRForms</a:t>
            </a:r>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415740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List </a:t>
            </a:r>
            <a:r>
              <a:rPr lang="en-US" baseline="0" dirty="0" smtClean="0"/>
              <a:t>of taxpayers mandated to file using the </a:t>
            </a:r>
            <a:r>
              <a:rPr lang="en-US" baseline="0" dirty="0" err="1" smtClean="0"/>
              <a:t>eFPS</a:t>
            </a:r>
            <a:r>
              <a:rPr lang="en-US" baseline="0" dirty="0" smtClean="0"/>
              <a:t> and the corresponding issuances</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369917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a:t>
            </a:r>
            <a:r>
              <a:rPr lang="en-US" baseline="0" dirty="0" smtClean="0"/>
              <a:t>of taxpayers mandated to file using the </a:t>
            </a:r>
            <a:r>
              <a:rPr lang="en-US" baseline="0" dirty="0" err="1" smtClean="0"/>
              <a:t>eBIRForms</a:t>
            </a:r>
            <a:r>
              <a:rPr lang="en-US" baseline="0" dirty="0" smtClean="0"/>
              <a:t> and the corresponding issuances</a:t>
            </a:r>
            <a:endParaRPr lang="en-US" dirty="0"/>
          </a:p>
        </p:txBody>
      </p:sp>
      <p:sp>
        <p:nvSpPr>
          <p:cNvPr id="4" name="Header Placeholder 3"/>
          <p:cNvSpPr>
            <a:spLocks noGrp="1"/>
          </p:cNvSpPr>
          <p:nvPr>
            <p:ph type="hdr" sz="quarter" idx="10"/>
          </p:nvPr>
        </p:nvSpPr>
        <p:spPr/>
        <p:txBody>
          <a:bodyPr/>
          <a:lstStyle/>
          <a:p>
            <a:pPr>
              <a:defRPr/>
            </a:pPr>
            <a:r>
              <a:rPr lang="en-PH" smtClean="0"/>
              <a:t>eLECTRONIC TAX REMITTANCE ADVICE</a:t>
            </a: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Tree>
    <p:extLst>
      <p:ext uri="{BB962C8B-B14F-4D97-AF65-F5344CB8AC3E}">
        <p14:creationId xmlns:p14="http://schemas.microsoft.com/office/powerpoint/2010/main" val="84095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701925" y="2130425"/>
            <a:ext cx="4800600" cy="1470025"/>
          </a:xfrm>
        </p:spPr>
        <p:txBody>
          <a:bodyPr/>
          <a:lstStyle>
            <a:lvl1pPr>
              <a:buClr>
                <a:srgbClr val="FFFFFF"/>
              </a:buClr>
              <a:defRPr/>
            </a:lvl1pPr>
          </a:lstStyle>
          <a:p>
            <a:r>
              <a:rPr lang="en-US" smtClean="0"/>
              <a:t>Click to edit Master title style</a:t>
            </a:r>
            <a:endParaRPr lang="en-PH"/>
          </a:p>
        </p:txBody>
      </p:sp>
      <p:sp>
        <p:nvSpPr>
          <p:cNvPr id="21507" name="Rectangle 3"/>
          <p:cNvSpPr>
            <a:spLocks noGrp="1" noChangeArrowheads="1"/>
          </p:cNvSpPr>
          <p:nvPr>
            <p:ph type="subTitle" idx="1"/>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PH"/>
          </a:p>
        </p:txBody>
      </p:sp>
      <p:sp>
        <p:nvSpPr>
          <p:cNvPr id="4" name="Rectangle 4"/>
          <p:cNvSpPr>
            <a:spLocks noGrp="1" noChangeArrowheads="1"/>
          </p:cNvSpPr>
          <p:nvPr>
            <p:ph type="dt" sz="half" idx="10"/>
          </p:nvPr>
        </p:nvSpPr>
        <p:spPr/>
        <p:txBody>
          <a:bodyPr/>
          <a:lstStyle>
            <a:lvl1pPr>
              <a:defRPr/>
            </a:lvl1pPr>
          </a:lstStyle>
          <a:p>
            <a:pPr>
              <a:defRPr/>
            </a:pPr>
            <a:endParaRPr lang="en-PH"/>
          </a:p>
        </p:txBody>
      </p:sp>
      <p:sp>
        <p:nvSpPr>
          <p:cNvPr id="5" name="Rectangle 5"/>
          <p:cNvSpPr>
            <a:spLocks noGrp="1" noChangeArrowheads="1"/>
          </p:cNvSpPr>
          <p:nvPr>
            <p:ph type="ftr" sz="quarter" idx="11"/>
          </p:nvPr>
        </p:nvSpPr>
        <p:spPr/>
        <p:txBody>
          <a:bodyPr/>
          <a:lstStyle>
            <a:lvl1pPr>
              <a:defRPr/>
            </a:lvl1pPr>
          </a:lstStyle>
          <a:p>
            <a:pPr>
              <a:defRPr/>
            </a:pPr>
            <a:r>
              <a:rPr lang="en-PH"/>
              <a:t>nmr</a:t>
            </a:r>
          </a:p>
        </p:txBody>
      </p:sp>
      <p:sp>
        <p:nvSpPr>
          <p:cNvPr id="6" name="Rectangle 6"/>
          <p:cNvSpPr>
            <a:spLocks noGrp="1" noChangeArrowheads="1"/>
          </p:cNvSpPr>
          <p:nvPr>
            <p:ph type="sldNum" sz="quarter" idx="12"/>
          </p:nvPr>
        </p:nvSpPr>
        <p:spPr/>
        <p:txBody>
          <a:bodyPr/>
          <a:lstStyle>
            <a:lvl1pPr>
              <a:defRPr/>
            </a:lvl1pPr>
          </a:lstStyle>
          <a:p>
            <a:pPr>
              <a:defRPr/>
            </a:pPr>
            <a:fld id="{FE8C0513-C0F1-4971-B792-CEF57ED070EC}" type="slidenum">
              <a:rPr lang="en-PH"/>
              <a:pPr>
                <a:defRPr/>
              </a:pPr>
              <a:t>‹#›</a:t>
            </a:fld>
            <a:endParaRPr lang="en-PH"/>
          </a:p>
        </p:txBody>
      </p:sp>
    </p:spTree>
    <p:extLst>
      <p:ext uri="{BB962C8B-B14F-4D97-AF65-F5344CB8AC3E}">
        <p14:creationId xmlns:p14="http://schemas.microsoft.com/office/powerpoint/2010/main" val="201559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PH"/>
          </a:p>
        </p:txBody>
      </p:sp>
      <p:sp>
        <p:nvSpPr>
          <p:cNvPr id="5"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6"/>
          <p:cNvSpPr>
            <a:spLocks noGrp="1" noChangeArrowheads="1"/>
          </p:cNvSpPr>
          <p:nvPr>
            <p:ph type="sldNum" sz="quarter" idx="12"/>
          </p:nvPr>
        </p:nvSpPr>
        <p:spPr>
          <a:ln/>
        </p:spPr>
        <p:txBody>
          <a:bodyPr/>
          <a:lstStyle>
            <a:lvl1pPr>
              <a:defRPr/>
            </a:lvl1pPr>
          </a:lstStyle>
          <a:p>
            <a:pPr>
              <a:defRPr/>
            </a:pPr>
            <a:fld id="{32FF42A2-30DF-4F9B-9B19-F163B3004F52}" type="slidenum">
              <a:rPr lang="en-PH"/>
              <a:pPr>
                <a:defRPr/>
              </a:pPr>
              <a:t>‹#›</a:t>
            </a:fld>
            <a:endParaRPr lang="en-PH"/>
          </a:p>
        </p:txBody>
      </p:sp>
    </p:spTree>
    <p:extLst>
      <p:ext uri="{BB962C8B-B14F-4D97-AF65-F5344CB8AC3E}">
        <p14:creationId xmlns:p14="http://schemas.microsoft.com/office/powerpoint/2010/main" val="27275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PH"/>
          </a:p>
        </p:txBody>
      </p:sp>
      <p:sp>
        <p:nvSpPr>
          <p:cNvPr id="5"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6"/>
          <p:cNvSpPr>
            <a:spLocks noGrp="1" noChangeArrowheads="1"/>
          </p:cNvSpPr>
          <p:nvPr>
            <p:ph type="sldNum" sz="quarter" idx="12"/>
          </p:nvPr>
        </p:nvSpPr>
        <p:spPr>
          <a:ln/>
        </p:spPr>
        <p:txBody>
          <a:bodyPr/>
          <a:lstStyle>
            <a:lvl1pPr>
              <a:defRPr/>
            </a:lvl1pPr>
          </a:lstStyle>
          <a:p>
            <a:pPr>
              <a:defRPr/>
            </a:pPr>
            <a:fld id="{7E06B9EB-654C-4971-B9B0-E5DDB683400B}" type="slidenum">
              <a:rPr lang="en-PH"/>
              <a:pPr>
                <a:defRPr/>
              </a:pPr>
              <a:t>‹#›</a:t>
            </a:fld>
            <a:endParaRPr lang="en-PH"/>
          </a:p>
        </p:txBody>
      </p:sp>
    </p:spTree>
    <p:extLst>
      <p:ext uri="{BB962C8B-B14F-4D97-AF65-F5344CB8AC3E}">
        <p14:creationId xmlns:p14="http://schemas.microsoft.com/office/powerpoint/2010/main" val="813864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6525" y="136525"/>
            <a:ext cx="8866188" cy="65817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sp>
        <p:nvSpPr>
          <p:cNvPr id="28675" name="Rectangle 3"/>
          <p:cNvSpPr>
            <a:spLocks noGrp="1" noChangeArrowheads="1"/>
          </p:cNvSpPr>
          <p:nvPr>
            <p:ph type="ctrTitle"/>
          </p:nvPr>
        </p:nvSpPr>
        <p:spPr>
          <a:xfrm>
            <a:off x="455613" y="2130425"/>
            <a:ext cx="7313612" cy="1470025"/>
          </a:xfrm>
        </p:spPr>
        <p:txBody>
          <a:bodyPr/>
          <a:lstStyle>
            <a:lvl1pPr>
              <a:defRPr/>
            </a:lvl1pPr>
          </a:lstStyle>
          <a:p>
            <a:r>
              <a:rPr lang="en-PH"/>
              <a:t>Click to edit Master title style</a:t>
            </a:r>
          </a:p>
        </p:txBody>
      </p:sp>
      <p:sp>
        <p:nvSpPr>
          <p:cNvPr id="28676" name="Rectangle 4"/>
          <p:cNvSpPr>
            <a:spLocks noGrp="1" noChangeArrowheads="1"/>
          </p:cNvSpPr>
          <p:nvPr>
            <p:ph type="subTitle" idx="1"/>
          </p:nvPr>
        </p:nvSpPr>
        <p:spPr>
          <a:xfrm>
            <a:off x="455613" y="3886200"/>
            <a:ext cx="7313612" cy="1752600"/>
          </a:xfrm>
        </p:spPr>
        <p:txBody>
          <a:bodyPr/>
          <a:lstStyle>
            <a:lvl1pPr marL="0" indent="0">
              <a:buClr>
                <a:srgbClr val="FFFFFF"/>
              </a:buClr>
              <a:buFontTx/>
              <a:buNone/>
              <a:defRPr/>
            </a:lvl1pPr>
          </a:lstStyle>
          <a:p>
            <a:r>
              <a:rPr lang="en-PH"/>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PH"/>
          </a:p>
        </p:txBody>
      </p:sp>
      <p:sp>
        <p:nvSpPr>
          <p:cNvPr id="6" name="Rectangle 6"/>
          <p:cNvSpPr>
            <a:spLocks noGrp="1" noChangeArrowheads="1"/>
          </p:cNvSpPr>
          <p:nvPr>
            <p:ph type="ftr" sz="quarter" idx="11"/>
          </p:nvPr>
        </p:nvSpPr>
        <p:spPr/>
        <p:txBody>
          <a:bodyPr/>
          <a:lstStyle>
            <a:lvl1pPr>
              <a:defRPr/>
            </a:lvl1pPr>
          </a:lstStyle>
          <a:p>
            <a:pPr>
              <a:defRPr/>
            </a:pPr>
            <a:r>
              <a:rPr lang="en-PH"/>
              <a:t>nmr</a:t>
            </a:r>
          </a:p>
        </p:txBody>
      </p:sp>
      <p:sp>
        <p:nvSpPr>
          <p:cNvPr id="7" name="Rectangle 7"/>
          <p:cNvSpPr>
            <a:spLocks noGrp="1" noChangeArrowheads="1"/>
          </p:cNvSpPr>
          <p:nvPr>
            <p:ph type="sldNum" sz="quarter" idx="12"/>
          </p:nvPr>
        </p:nvSpPr>
        <p:spPr/>
        <p:txBody>
          <a:bodyPr/>
          <a:lstStyle>
            <a:lvl1pPr>
              <a:defRPr/>
            </a:lvl1pPr>
          </a:lstStyle>
          <a:p>
            <a:pPr>
              <a:defRPr/>
            </a:pPr>
            <a:fld id="{B67EB0F5-9CF9-43D0-B650-660966E82709}" type="slidenum">
              <a:rPr lang="en-PH"/>
              <a:pPr>
                <a:defRPr/>
              </a:pPr>
              <a:t>‹#›</a:t>
            </a:fld>
            <a:endParaRPr lang="en-PH"/>
          </a:p>
        </p:txBody>
      </p:sp>
    </p:spTree>
    <p:extLst>
      <p:ext uri="{BB962C8B-B14F-4D97-AF65-F5344CB8AC3E}">
        <p14:creationId xmlns:p14="http://schemas.microsoft.com/office/powerpoint/2010/main" val="23062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5"/>
          <p:cNvSpPr>
            <a:spLocks noGrp="1" noChangeArrowheads="1"/>
          </p:cNvSpPr>
          <p:nvPr>
            <p:ph type="dt" sz="half" idx="10"/>
          </p:nvPr>
        </p:nvSpPr>
        <p:spPr>
          <a:ln/>
        </p:spPr>
        <p:txBody>
          <a:bodyPr/>
          <a:lstStyle>
            <a:lvl1pPr>
              <a:defRPr/>
            </a:lvl1pPr>
          </a:lstStyle>
          <a:p>
            <a:pPr>
              <a:defRPr/>
            </a:pPr>
            <a:endParaRPr lang="en-PH"/>
          </a:p>
        </p:txBody>
      </p:sp>
      <p:sp>
        <p:nvSpPr>
          <p:cNvPr id="5"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7"/>
          <p:cNvSpPr>
            <a:spLocks noGrp="1" noChangeArrowheads="1"/>
          </p:cNvSpPr>
          <p:nvPr>
            <p:ph type="sldNum" sz="quarter" idx="12"/>
          </p:nvPr>
        </p:nvSpPr>
        <p:spPr>
          <a:ln/>
        </p:spPr>
        <p:txBody>
          <a:bodyPr/>
          <a:lstStyle>
            <a:lvl1pPr>
              <a:defRPr/>
            </a:lvl1pPr>
          </a:lstStyle>
          <a:p>
            <a:pPr>
              <a:defRPr/>
            </a:pPr>
            <a:fld id="{A06E42DF-AAC6-4BB0-AA4C-3BEFF683845D}" type="slidenum">
              <a:rPr lang="en-PH"/>
              <a:pPr>
                <a:defRPr/>
              </a:pPr>
              <a:t>‹#›</a:t>
            </a:fld>
            <a:endParaRPr lang="en-PH"/>
          </a:p>
        </p:txBody>
      </p:sp>
    </p:spTree>
    <p:extLst>
      <p:ext uri="{BB962C8B-B14F-4D97-AF65-F5344CB8AC3E}">
        <p14:creationId xmlns:p14="http://schemas.microsoft.com/office/powerpoint/2010/main" val="4116973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PH"/>
          </a:p>
        </p:txBody>
      </p:sp>
      <p:sp>
        <p:nvSpPr>
          <p:cNvPr id="5"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7"/>
          <p:cNvSpPr>
            <a:spLocks noGrp="1" noChangeArrowheads="1"/>
          </p:cNvSpPr>
          <p:nvPr>
            <p:ph type="sldNum" sz="quarter" idx="12"/>
          </p:nvPr>
        </p:nvSpPr>
        <p:spPr>
          <a:ln/>
        </p:spPr>
        <p:txBody>
          <a:bodyPr/>
          <a:lstStyle>
            <a:lvl1pPr>
              <a:defRPr/>
            </a:lvl1pPr>
          </a:lstStyle>
          <a:p>
            <a:pPr>
              <a:defRPr/>
            </a:pPr>
            <a:fld id="{DFE14250-D9CC-4B62-B052-5633A5826A11}" type="slidenum">
              <a:rPr lang="en-PH"/>
              <a:pPr>
                <a:defRPr/>
              </a:pPr>
              <a:t>‹#›</a:t>
            </a:fld>
            <a:endParaRPr lang="en-PH"/>
          </a:p>
        </p:txBody>
      </p:sp>
    </p:spTree>
    <p:extLst>
      <p:ext uri="{BB962C8B-B14F-4D97-AF65-F5344CB8AC3E}">
        <p14:creationId xmlns:p14="http://schemas.microsoft.com/office/powerpoint/2010/main" val="265549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Rectangle 5"/>
          <p:cNvSpPr>
            <a:spLocks noGrp="1" noChangeArrowheads="1"/>
          </p:cNvSpPr>
          <p:nvPr>
            <p:ph type="dt" sz="half" idx="10"/>
          </p:nvPr>
        </p:nvSpPr>
        <p:spPr>
          <a:ln/>
        </p:spPr>
        <p:txBody>
          <a:bodyPr/>
          <a:lstStyle>
            <a:lvl1pPr>
              <a:defRPr/>
            </a:lvl1pPr>
          </a:lstStyle>
          <a:p>
            <a:pPr>
              <a:defRPr/>
            </a:pPr>
            <a:endParaRPr lang="en-PH"/>
          </a:p>
        </p:txBody>
      </p:sp>
      <p:sp>
        <p:nvSpPr>
          <p:cNvPr id="6"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7" name="Rectangle 7"/>
          <p:cNvSpPr>
            <a:spLocks noGrp="1" noChangeArrowheads="1"/>
          </p:cNvSpPr>
          <p:nvPr>
            <p:ph type="sldNum" sz="quarter" idx="12"/>
          </p:nvPr>
        </p:nvSpPr>
        <p:spPr>
          <a:ln/>
        </p:spPr>
        <p:txBody>
          <a:bodyPr/>
          <a:lstStyle>
            <a:lvl1pPr>
              <a:defRPr/>
            </a:lvl1pPr>
          </a:lstStyle>
          <a:p>
            <a:pPr>
              <a:defRPr/>
            </a:pPr>
            <a:fld id="{AE25AC29-8D44-4C36-BF18-8C8984E475B8}" type="slidenum">
              <a:rPr lang="en-PH"/>
              <a:pPr>
                <a:defRPr/>
              </a:pPr>
              <a:t>‹#›</a:t>
            </a:fld>
            <a:endParaRPr lang="en-PH"/>
          </a:p>
        </p:txBody>
      </p:sp>
    </p:spTree>
    <p:extLst>
      <p:ext uri="{BB962C8B-B14F-4D97-AF65-F5344CB8AC3E}">
        <p14:creationId xmlns:p14="http://schemas.microsoft.com/office/powerpoint/2010/main" val="475078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Rectangle 5"/>
          <p:cNvSpPr>
            <a:spLocks noGrp="1" noChangeArrowheads="1"/>
          </p:cNvSpPr>
          <p:nvPr>
            <p:ph type="dt" sz="half" idx="10"/>
          </p:nvPr>
        </p:nvSpPr>
        <p:spPr>
          <a:ln/>
        </p:spPr>
        <p:txBody>
          <a:bodyPr/>
          <a:lstStyle>
            <a:lvl1pPr>
              <a:defRPr/>
            </a:lvl1pPr>
          </a:lstStyle>
          <a:p>
            <a:pPr>
              <a:defRPr/>
            </a:pPr>
            <a:endParaRPr lang="en-PH"/>
          </a:p>
        </p:txBody>
      </p:sp>
      <p:sp>
        <p:nvSpPr>
          <p:cNvPr id="8"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9" name="Rectangle 7"/>
          <p:cNvSpPr>
            <a:spLocks noGrp="1" noChangeArrowheads="1"/>
          </p:cNvSpPr>
          <p:nvPr>
            <p:ph type="sldNum" sz="quarter" idx="12"/>
          </p:nvPr>
        </p:nvSpPr>
        <p:spPr>
          <a:ln/>
        </p:spPr>
        <p:txBody>
          <a:bodyPr/>
          <a:lstStyle>
            <a:lvl1pPr>
              <a:defRPr/>
            </a:lvl1pPr>
          </a:lstStyle>
          <a:p>
            <a:pPr>
              <a:defRPr/>
            </a:pPr>
            <a:fld id="{5284DC26-60A9-4C52-8994-14571FA09216}" type="slidenum">
              <a:rPr lang="en-PH"/>
              <a:pPr>
                <a:defRPr/>
              </a:pPr>
              <a:t>‹#›</a:t>
            </a:fld>
            <a:endParaRPr lang="en-PH"/>
          </a:p>
        </p:txBody>
      </p:sp>
    </p:spTree>
    <p:extLst>
      <p:ext uri="{BB962C8B-B14F-4D97-AF65-F5344CB8AC3E}">
        <p14:creationId xmlns:p14="http://schemas.microsoft.com/office/powerpoint/2010/main" val="1263378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Rectangle 5"/>
          <p:cNvSpPr>
            <a:spLocks noGrp="1" noChangeArrowheads="1"/>
          </p:cNvSpPr>
          <p:nvPr>
            <p:ph type="dt" sz="half" idx="10"/>
          </p:nvPr>
        </p:nvSpPr>
        <p:spPr>
          <a:ln/>
        </p:spPr>
        <p:txBody>
          <a:bodyPr/>
          <a:lstStyle>
            <a:lvl1pPr>
              <a:defRPr/>
            </a:lvl1pPr>
          </a:lstStyle>
          <a:p>
            <a:pPr>
              <a:defRPr/>
            </a:pPr>
            <a:endParaRPr lang="en-PH"/>
          </a:p>
        </p:txBody>
      </p:sp>
      <p:sp>
        <p:nvSpPr>
          <p:cNvPr id="4"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5" name="Rectangle 7"/>
          <p:cNvSpPr>
            <a:spLocks noGrp="1" noChangeArrowheads="1"/>
          </p:cNvSpPr>
          <p:nvPr>
            <p:ph type="sldNum" sz="quarter" idx="12"/>
          </p:nvPr>
        </p:nvSpPr>
        <p:spPr>
          <a:ln/>
        </p:spPr>
        <p:txBody>
          <a:bodyPr/>
          <a:lstStyle>
            <a:lvl1pPr>
              <a:defRPr/>
            </a:lvl1pPr>
          </a:lstStyle>
          <a:p>
            <a:pPr>
              <a:defRPr/>
            </a:pPr>
            <a:fld id="{C0940167-150F-4F6C-B4BE-99AB5E90E8C3}" type="slidenum">
              <a:rPr lang="en-PH"/>
              <a:pPr>
                <a:defRPr/>
              </a:pPr>
              <a:t>‹#›</a:t>
            </a:fld>
            <a:endParaRPr lang="en-PH"/>
          </a:p>
        </p:txBody>
      </p:sp>
    </p:spTree>
    <p:extLst>
      <p:ext uri="{BB962C8B-B14F-4D97-AF65-F5344CB8AC3E}">
        <p14:creationId xmlns:p14="http://schemas.microsoft.com/office/powerpoint/2010/main" val="369931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PH"/>
          </a:p>
        </p:txBody>
      </p:sp>
      <p:sp>
        <p:nvSpPr>
          <p:cNvPr id="3"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4" name="Rectangle 7"/>
          <p:cNvSpPr>
            <a:spLocks noGrp="1" noChangeArrowheads="1"/>
          </p:cNvSpPr>
          <p:nvPr>
            <p:ph type="sldNum" sz="quarter" idx="12"/>
          </p:nvPr>
        </p:nvSpPr>
        <p:spPr>
          <a:ln/>
        </p:spPr>
        <p:txBody>
          <a:bodyPr/>
          <a:lstStyle>
            <a:lvl1pPr>
              <a:defRPr/>
            </a:lvl1pPr>
          </a:lstStyle>
          <a:p>
            <a:pPr>
              <a:defRPr/>
            </a:pPr>
            <a:fld id="{1C8101C6-A1C6-40F4-8731-66A8F80E28B4}" type="slidenum">
              <a:rPr lang="en-PH"/>
              <a:pPr>
                <a:defRPr/>
              </a:pPr>
              <a:t>‹#›</a:t>
            </a:fld>
            <a:endParaRPr lang="en-PH"/>
          </a:p>
        </p:txBody>
      </p:sp>
    </p:spTree>
    <p:extLst>
      <p:ext uri="{BB962C8B-B14F-4D97-AF65-F5344CB8AC3E}">
        <p14:creationId xmlns:p14="http://schemas.microsoft.com/office/powerpoint/2010/main" val="1923647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PH"/>
          </a:p>
        </p:txBody>
      </p:sp>
      <p:sp>
        <p:nvSpPr>
          <p:cNvPr id="6"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7" name="Rectangle 7"/>
          <p:cNvSpPr>
            <a:spLocks noGrp="1" noChangeArrowheads="1"/>
          </p:cNvSpPr>
          <p:nvPr>
            <p:ph type="sldNum" sz="quarter" idx="12"/>
          </p:nvPr>
        </p:nvSpPr>
        <p:spPr>
          <a:ln/>
        </p:spPr>
        <p:txBody>
          <a:bodyPr/>
          <a:lstStyle>
            <a:lvl1pPr>
              <a:defRPr/>
            </a:lvl1pPr>
          </a:lstStyle>
          <a:p>
            <a:pPr>
              <a:defRPr/>
            </a:pPr>
            <a:fld id="{00F3FB10-A491-4D70-95BD-E0A8DECC9999}" type="slidenum">
              <a:rPr lang="en-PH"/>
              <a:pPr>
                <a:defRPr/>
              </a:pPr>
              <a:t>‹#›</a:t>
            </a:fld>
            <a:endParaRPr lang="en-PH"/>
          </a:p>
        </p:txBody>
      </p:sp>
    </p:spTree>
    <p:extLst>
      <p:ext uri="{BB962C8B-B14F-4D97-AF65-F5344CB8AC3E}">
        <p14:creationId xmlns:p14="http://schemas.microsoft.com/office/powerpoint/2010/main" val="165078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4"/>
          <p:cNvSpPr>
            <a:spLocks noGrp="1" noChangeArrowheads="1"/>
          </p:cNvSpPr>
          <p:nvPr>
            <p:ph type="dt" sz="half" idx="10"/>
          </p:nvPr>
        </p:nvSpPr>
        <p:spPr>
          <a:ln/>
        </p:spPr>
        <p:txBody>
          <a:bodyPr/>
          <a:lstStyle>
            <a:lvl1pPr>
              <a:defRPr/>
            </a:lvl1pPr>
          </a:lstStyle>
          <a:p>
            <a:pPr>
              <a:defRPr/>
            </a:pPr>
            <a:endParaRPr lang="en-PH"/>
          </a:p>
        </p:txBody>
      </p:sp>
      <p:sp>
        <p:nvSpPr>
          <p:cNvPr id="5"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6"/>
          <p:cNvSpPr>
            <a:spLocks noGrp="1" noChangeArrowheads="1"/>
          </p:cNvSpPr>
          <p:nvPr>
            <p:ph type="sldNum" sz="quarter" idx="12"/>
          </p:nvPr>
        </p:nvSpPr>
        <p:spPr>
          <a:ln/>
        </p:spPr>
        <p:txBody>
          <a:bodyPr/>
          <a:lstStyle>
            <a:lvl1pPr>
              <a:defRPr/>
            </a:lvl1pPr>
          </a:lstStyle>
          <a:p>
            <a:pPr>
              <a:defRPr/>
            </a:pPr>
            <a:fld id="{EDFD17B0-2392-4623-BA9C-A20B8F057439}" type="slidenum">
              <a:rPr lang="en-PH"/>
              <a:pPr>
                <a:defRPr/>
              </a:pPr>
              <a:t>‹#›</a:t>
            </a:fld>
            <a:endParaRPr lang="en-PH"/>
          </a:p>
        </p:txBody>
      </p:sp>
    </p:spTree>
    <p:extLst>
      <p:ext uri="{BB962C8B-B14F-4D97-AF65-F5344CB8AC3E}">
        <p14:creationId xmlns:p14="http://schemas.microsoft.com/office/powerpoint/2010/main" val="92098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P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PH"/>
          </a:p>
        </p:txBody>
      </p:sp>
      <p:sp>
        <p:nvSpPr>
          <p:cNvPr id="6"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7" name="Rectangle 7"/>
          <p:cNvSpPr>
            <a:spLocks noGrp="1" noChangeArrowheads="1"/>
          </p:cNvSpPr>
          <p:nvPr>
            <p:ph type="sldNum" sz="quarter" idx="12"/>
          </p:nvPr>
        </p:nvSpPr>
        <p:spPr>
          <a:ln/>
        </p:spPr>
        <p:txBody>
          <a:bodyPr/>
          <a:lstStyle>
            <a:lvl1pPr>
              <a:defRPr/>
            </a:lvl1pPr>
          </a:lstStyle>
          <a:p>
            <a:pPr>
              <a:defRPr/>
            </a:pPr>
            <a:fld id="{5341B1A4-BB66-4380-B31A-6437A98DEDFE}" type="slidenum">
              <a:rPr lang="en-PH"/>
              <a:pPr>
                <a:defRPr/>
              </a:pPr>
              <a:t>‹#›</a:t>
            </a:fld>
            <a:endParaRPr lang="en-PH"/>
          </a:p>
        </p:txBody>
      </p:sp>
    </p:spTree>
    <p:extLst>
      <p:ext uri="{BB962C8B-B14F-4D97-AF65-F5344CB8AC3E}">
        <p14:creationId xmlns:p14="http://schemas.microsoft.com/office/powerpoint/2010/main" val="811212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5"/>
          <p:cNvSpPr>
            <a:spLocks noGrp="1" noChangeArrowheads="1"/>
          </p:cNvSpPr>
          <p:nvPr>
            <p:ph type="dt" sz="half" idx="10"/>
          </p:nvPr>
        </p:nvSpPr>
        <p:spPr>
          <a:ln/>
        </p:spPr>
        <p:txBody>
          <a:bodyPr/>
          <a:lstStyle>
            <a:lvl1pPr>
              <a:defRPr/>
            </a:lvl1pPr>
          </a:lstStyle>
          <a:p>
            <a:pPr>
              <a:defRPr/>
            </a:pPr>
            <a:endParaRPr lang="en-PH"/>
          </a:p>
        </p:txBody>
      </p:sp>
      <p:sp>
        <p:nvSpPr>
          <p:cNvPr id="5"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7"/>
          <p:cNvSpPr>
            <a:spLocks noGrp="1" noChangeArrowheads="1"/>
          </p:cNvSpPr>
          <p:nvPr>
            <p:ph type="sldNum" sz="quarter" idx="12"/>
          </p:nvPr>
        </p:nvSpPr>
        <p:spPr>
          <a:ln/>
        </p:spPr>
        <p:txBody>
          <a:bodyPr/>
          <a:lstStyle>
            <a:lvl1pPr>
              <a:defRPr/>
            </a:lvl1pPr>
          </a:lstStyle>
          <a:p>
            <a:pPr>
              <a:defRPr/>
            </a:pPr>
            <a:fld id="{4114172D-CF26-47F2-A0D1-420A8258F606}" type="slidenum">
              <a:rPr lang="en-PH"/>
              <a:pPr>
                <a:defRPr/>
              </a:pPr>
              <a:t>‹#›</a:t>
            </a:fld>
            <a:endParaRPr lang="en-PH"/>
          </a:p>
        </p:txBody>
      </p:sp>
    </p:spTree>
    <p:extLst>
      <p:ext uri="{BB962C8B-B14F-4D97-AF65-F5344CB8AC3E}">
        <p14:creationId xmlns:p14="http://schemas.microsoft.com/office/powerpoint/2010/main" val="37002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Rectangle 5"/>
          <p:cNvSpPr>
            <a:spLocks noGrp="1" noChangeArrowheads="1"/>
          </p:cNvSpPr>
          <p:nvPr>
            <p:ph type="dt" sz="half" idx="10"/>
          </p:nvPr>
        </p:nvSpPr>
        <p:spPr>
          <a:ln/>
        </p:spPr>
        <p:txBody>
          <a:bodyPr/>
          <a:lstStyle>
            <a:lvl1pPr>
              <a:defRPr/>
            </a:lvl1pPr>
          </a:lstStyle>
          <a:p>
            <a:pPr>
              <a:defRPr/>
            </a:pPr>
            <a:endParaRPr lang="en-PH"/>
          </a:p>
        </p:txBody>
      </p:sp>
      <p:sp>
        <p:nvSpPr>
          <p:cNvPr id="5" name="Rectangle 6"/>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7"/>
          <p:cNvSpPr>
            <a:spLocks noGrp="1" noChangeArrowheads="1"/>
          </p:cNvSpPr>
          <p:nvPr>
            <p:ph type="sldNum" sz="quarter" idx="12"/>
          </p:nvPr>
        </p:nvSpPr>
        <p:spPr>
          <a:ln/>
        </p:spPr>
        <p:txBody>
          <a:bodyPr/>
          <a:lstStyle>
            <a:lvl1pPr>
              <a:defRPr/>
            </a:lvl1pPr>
          </a:lstStyle>
          <a:p>
            <a:pPr>
              <a:defRPr/>
            </a:pPr>
            <a:fld id="{99BFB653-7825-4056-A4D8-E6D2114CD0BA}" type="slidenum">
              <a:rPr lang="en-PH"/>
              <a:pPr>
                <a:defRPr/>
              </a:pPr>
              <a:t>‹#›</a:t>
            </a:fld>
            <a:endParaRPr lang="en-PH"/>
          </a:p>
        </p:txBody>
      </p:sp>
    </p:spTree>
    <p:extLst>
      <p:ext uri="{BB962C8B-B14F-4D97-AF65-F5344CB8AC3E}">
        <p14:creationId xmlns:p14="http://schemas.microsoft.com/office/powerpoint/2010/main" val="4072044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
        <p:nvSpPr>
          <p:cNvPr id="6" name="Slide Number Placeholder 5"/>
          <p:cNvSpPr>
            <a:spLocks noGrp="1"/>
          </p:cNvSpPr>
          <p:nvPr>
            <p:ph type="sldNum" sz="quarter" idx="12"/>
          </p:nvPr>
        </p:nvSpPr>
        <p:spPr/>
        <p:txBody>
          <a:bodyPr/>
          <a:lstStyle/>
          <a:p>
            <a:pPr>
              <a:defRPr/>
            </a:pPr>
            <a:fld id="{B67EB0F5-9CF9-43D0-B650-660966E82709}" type="slidenum">
              <a:rPr lang="en-PH" smtClean="0"/>
              <a:pPr>
                <a:defRPr/>
              </a:pPr>
              <a:t>‹#›</a:t>
            </a:fld>
            <a:endParaRPr lang="en-PH"/>
          </a:p>
        </p:txBody>
      </p:sp>
    </p:spTree>
    <p:extLst>
      <p:ext uri="{BB962C8B-B14F-4D97-AF65-F5344CB8AC3E}">
        <p14:creationId xmlns:p14="http://schemas.microsoft.com/office/powerpoint/2010/main" val="4793842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
        <p:nvSpPr>
          <p:cNvPr id="6" name="Slide Number Placeholder 5"/>
          <p:cNvSpPr>
            <a:spLocks noGrp="1"/>
          </p:cNvSpPr>
          <p:nvPr>
            <p:ph type="sldNum" sz="quarter" idx="12"/>
          </p:nvPr>
        </p:nvSpPr>
        <p:spPr/>
        <p:txBody>
          <a:bodyPr/>
          <a:lstStyle/>
          <a:p>
            <a:pPr>
              <a:defRPr/>
            </a:pPr>
            <a:fld id="{A06E42DF-AAC6-4BB0-AA4C-3BEFF683845D}" type="slidenum">
              <a:rPr lang="en-PH" smtClean="0"/>
              <a:pPr>
                <a:defRPr/>
              </a:pPr>
              <a:t>‹#›</a:t>
            </a:fld>
            <a:endParaRPr lang="en-PH"/>
          </a:p>
        </p:txBody>
      </p:sp>
    </p:spTree>
    <p:extLst>
      <p:ext uri="{BB962C8B-B14F-4D97-AF65-F5344CB8AC3E}">
        <p14:creationId xmlns:p14="http://schemas.microsoft.com/office/powerpoint/2010/main" val="136247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
        <p:nvSpPr>
          <p:cNvPr id="6" name="Slide Number Placeholder 5"/>
          <p:cNvSpPr>
            <a:spLocks noGrp="1"/>
          </p:cNvSpPr>
          <p:nvPr>
            <p:ph type="sldNum" sz="quarter" idx="12"/>
          </p:nvPr>
        </p:nvSpPr>
        <p:spPr/>
        <p:txBody>
          <a:bodyPr/>
          <a:lstStyle/>
          <a:p>
            <a:pPr>
              <a:defRPr/>
            </a:pPr>
            <a:fld id="{DFE14250-D9CC-4B62-B052-5633A5826A11}" type="slidenum">
              <a:rPr lang="en-PH" smtClean="0"/>
              <a:pPr>
                <a:defRPr/>
              </a:pPr>
              <a:t>‹#›</a:t>
            </a:fld>
            <a:endParaRPr lang="en-PH"/>
          </a:p>
        </p:txBody>
      </p:sp>
    </p:spTree>
    <p:extLst>
      <p:ext uri="{BB962C8B-B14F-4D97-AF65-F5344CB8AC3E}">
        <p14:creationId xmlns:p14="http://schemas.microsoft.com/office/powerpoint/2010/main" val="96344500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AE25AC29-8D44-4C36-BF18-8C8984E475B8}" type="slidenum">
              <a:rPr lang="en-PH" smtClean="0"/>
              <a:pPr>
                <a:defRPr/>
              </a:pPr>
              <a:t>‹#›</a:t>
            </a:fld>
            <a:endParaRPr lang="en-PH"/>
          </a:p>
        </p:txBody>
      </p:sp>
    </p:spTree>
    <p:extLst>
      <p:ext uri="{BB962C8B-B14F-4D97-AF65-F5344CB8AC3E}">
        <p14:creationId xmlns:p14="http://schemas.microsoft.com/office/powerpoint/2010/main" val="4284400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PH"/>
          </a:p>
        </p:txBody>
      </p:sp>
      <p:sp>
        <p:nvSpPr>
          <p:cNvPr id="8" name="Footer Placeholder 7"/>
          <p:cNvSpPr>
            <a:spLocks noGrp="1"/>
          </p:cNvSpPr>
          <p:nvPr>
            <p:ph type="ftr" sz="quarter" idx="11"/>
          </p:nvPr>
        </p:nvSpPr>
        <p:spPr/>
        <p:txBody>
          <a:bodyPr/>
          <a:lstStyle/>
          <a:p>
            <a:pPr>
              <a:defRPr/>
            </a:pPr>
            <a:r>
              <a:rPr lang="en-PH" smtClean="0"/>
              <a:t>nmr</a:t>
            </a:r>
            <a:endParaRPr lang="en-PH"/>
          </a:p>
        </p:txBody>
      </p:sp>
      <p:sp>
        <p:nvSpPr>
          <p:cNvPr id="9" name="Slide Number Placeholder 8"/>
          <p:cNvSpPr>
            <a:spLocks noGrp="1"/>
          </p:cNvSpPr>
          <p:nvPr>
            <p:ph type="sldNum" sz="quarter" idx="12"/>
          </p:nvPr>
        </p:nvSpPr>
        <p:spPr/>
        <p:txBody>
          <a:bodyPr/>
          <a:lstStyle/>
          <a:p>
            <a:pPr>
              <a:defRPr/>
            </a:pPr>
            <a:fld id="{5284DC26-60A9-4C52-8994-14571FA09216}" type="slidenum">
              <a:rPr lang="en-PH" smtClean="0"/>
              <a:pPr>
                <a:defRPr/>
              </a:pPr>
              <a:t>‹#›</a:t>
            </a:fld>
            <a:endParaRPr lang="en-PH"/>
          </a:p>
        </p:txBody>
      </p:sp>
    </p:spTree>
    <p:extLst>
      <p:ext uri="{BB962C8B-B14F-4D97-AF65-F5344CB8AC3E}">
        <p14:creationId xmlns:p14="http://schemas.microsoft.com/office/powerpoint/2010/main" val="170517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PH"/>
          </a:p>
        </p:txBody>
      </p:sp>
      <p:sp>
        <p:nvSpPr>
          <p:cNvPr id="4" name="Footer Placeholder 3"/>
          <p:cNvSpPr>
            <a:spLocks noGrp="1"/>
          </p:cNvSpPr>
          <p:nvPr>
            <p:ph type="ftr" sz="quarter" idx="11"/>
          </p:nvPr>
        </p:nvSpPr>
        <p:spPr/>
        <p:txBody>
          <a:bodyPr/>
          <a:lstStyle/>
          <a:p>
            <a:pPr>
              <a:defRPr/>
            </a:pPr>
            <a:r>
              <a:rPr lang="en-PH" smtClean="0"/>
              <a:t>nmr</a:t>
            </a:r>
            <a:endParaRPr lang="en-PH"/>
          </a:p>
        </p:txBody>
      </p:sp>
      <p:sp>
        <p:nvSpPr>
          <p:cNvPr id="5" name="Slide Number Placeholder 4"/>
          <p:cNvSpPr>
            <a:spLocks noGrp="1"/>
          </p:cNvSpPr>
          <p:nvPr>
            <p:ph type="sldNum" sz="quarter" idx="12"/>
          </p:nvPr>
        </p:nvSpPr>
        <p:spPr/>
        <p:txBody>
          <a:bodyPr/>
          <a:lstStyle/>
          <a:p>
            <a:pPr>
              <a:defRPr/>
            </a:pPr>
            <a:fld id="{C0940167-150F-4F6C-B4BE-99AB5E90E8C3}" type="slidenum">
              <a:rPr lang="en-PH" smtClean="0"/>
              <a:pPr>
                <a:defRPr/>
              </a:pPr>
              <a:t>‹#›</a:t>
            </a:fld>
            <a:endParaRPr lang="en-PH"/>
          </a:p>
        </p:txBody>
      </p:sp>
    </p:spTree>
    <p:extLst>
      <p:ext uri="{BB962C8B-B14F-4D97-AF65-F5344CB8AC3E}">
        <p14:creationId xmlns:p14="http://schemas.microsoft.com/office/powerpoint/2010/main" val="2838940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PH"/>
          </a:p>
        </p:txBody>
      </p:sp>
      <p:sp>
        <p:nvSpPr>
          <p:cNvPr id="3" name="Footer Placeholder 2"/>
          <p:cNvSpPr>
            <a:spLocks noGrp="1"/>
          </p:cNvSpPr>
          <p:nvPr>
            <p:ph type="ftr" sz="quarter" idx="11"/>
          </p:nvPr>
        </p:nvSpPr>
        <p:spPr/>
        <p:txBody>
          <a:bodyPr/>
          <a:lstStyle/>
          <a:p>
            <a:pPr>
              <a:defRPr/>
            </a:pPr>
            <a:r>
              <a:rPr lang="en-PH" smtClean="0"/>
              <a:t>nmr</a:t>
            </a:r>
            <a:endParaRPr lang="en-PH"/>
          </a:p>
        </p:txBody>
      </p:sp>
      <p:sp>
        <p:nvSpPr>
          <p:cNvPr id="4" name="Slide Number Placeholder 3"/>
          <p:cNvSpPr>
            <a:spLocks noGrp="1"/>
          </p:cNvSpPr>
          <p:nvPr>
            <p:ph type="sldNum" sz="quarter" idx="12"/>
          </p:nvPr>
        </p:nvSpPr>
        <p:spPr/>
        <p:txBody>
          <a:bodyPr/>
          <a:lstStyle/>
          <a:p>
            <a:pPr>
              <a:defRPr/>
            </a:pPr>
            <a:fld id="{1C8101C6-A1C6-40F4-8731-66A8F80E28B4}" type="slidenum">
              <a:rPr lang="en-PH" smtClean="0"/>
              <a:pPr>
                <a:defRPr/>
              </a:pPr>
              <a:t>‹#›</a:t>
            </a:fld>
            <a:endParaRPr lang="en-PH"/>
          </a:p>
        </p:txBody>
      </p:sp>
    </p:spTree>
    <p:extLst>
      <p:ext uri="{BB962C8B-B14F-4D97-AF65-F5344CB8AC3E}">
        <p14:creationId xmlns:p14="http://schemas.microsoft.com/office/powerpoint/2010/main" val="415446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PH"/>
          </a:p>
        </p:txBody>
      </p:sp>
      <p:sp>
        <p:nvSpPr>
          <p:cNvPr id="5"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6" name="Rectangle 6"/>
          <p:cNvSpPr>
            <a:spLocks noGrp="1" noChangeArrowheads="1"/>
          </p:cNvSpPr>
          <p:nvPr>
            <p:ph type="sldNum" sz="quarter" idx="12"/>
          </p:nvPr>
        </p:nvSpPr>
        <p:spPr>
          <a:ln/>
        </p:spPr>
        <p:txBody>
          <a:bodyPr/>
          <a:lstStyle>
            <a:lvl1pPr>
              <a:defRPr/>
            </a:lvl1pPr>
          </a:lstStyle>
          <a:p>
            <a:pPr>
              <a:defRPr/>
            </a:pPr>
            <a:fld id="{6A2CE8EE-6615-4F2E-9959-8528D4A0F215}" type="slidenum">
              <a:rPr lang="en-PH"/>
              <a:pPr>
                <a:defRPr/>
              </a:pPr>
              <a:t>‹#›</a:t>
            </a:fld>
            <a:endParaRPr lang="en-PH"/>
          </a:p>
        </p:txBody>
      </p:sp>
    </p:spTree>
    <p:extLst>
      <p:ext uri="{BB962C8B-B14F-4D97-AF65-F5344CB8AC3E}">
        <p14:creationId xmlns:p14="http://schemas.microsoft.com/office/powerpoint/2010/main" val="2438034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00F3FB10-A491-4D70-95BD-E0A8DECC9999}" type="slidenum">
              <a:rPr lang="en-PH" smtClean="0"/>
              <a:pPr>
                <a:defRPr/>
              </a:pPr>
              <a:t>‹#›</a:t>
            </a:fld>
            <a:endParaRPr lang="en-PH"/>
          </a:p>
        </p:txBody>
      </p:sp>
    </p:spTree>
    <p:extLst>
      <p:ext uri="{BB962C8B-B14F-4D97-AF65-F5344CB8AC3E}">
        <p14:creationId xmlns:p14="http://schemas.microsoft.com/office/powerpoint/2010/main" val="692658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5341B1A4-BB66-4380-B31A-6437A98DEDFE}" type="slidenum">
              <a:rPr lang="en-PH" smtClean="0"/>
              <a:pPr>
                <a:defRPr/>
              </a:pPr>
              <a:t>‹#›</a:t>
            </a:fld>
            <a:endParaRPr lang="en-PH"/>
          </a:p>
        </p:txBody>
      </p:sp>
    </p:spTree>
    <p:extLst>
      <p:ext uri="{BB962C8B-B14F-4D97-AF65-F5344CB8AC3E}">
        <p14:creationId xmlns:p14="http://schemas.microsoft.com/office/powerpoint/2010/main" val="3310930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BF7DC61F-917F-4659-8B46-F79F14291AD1}" type="slidenum">
              <a:rPr lang="en-PH" smtClean="0"/>
              <a:pPr>
                <a:defRPr/>
              </a:pPr>
              <a:t>‹#›</a:t>
            </a:fld>
            <a:endParaRPr lang="en-PH"/>
          </a:p>
        </p:txBody>
      </p:sp>
    </p:spTree>
    <p:extLst>
      <p:ext uri="{BB962C8B-B14F-4D97-AF65-F5344CB8AC3E}">
        <p14:creationId xmlns:p14="http://schemas.microsoft.com/office/powerpoint/2010/main" val="410348087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BF7DC61F-917F-4659-8B46-F79F14291AD1}" type="slidenum">
              <a:rPr lang="en-PH" smtClean="0"/>
              <a:pPr>
                <a:defRPr/>
              </a:pPr>
              <a:t>‹#›</a:t>
            </a:fld>
            <a:endParaRPr lang="en-PH"/>
          </a:p>
        </p:txBody>
      </p:sp>
    </p:spTree>
    <p:extLst>
      <p:ext uri="{BB962C8B-B14F-4D97-AF65-F5344CB8AC3E}">
        <p14:creationId xmlns:p14="http://schemas.microsoft.com/office/powerpoint/2010/main" val="147185458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BF7DC61F-917F-4659-8B46-F79F14291AD1}" type="slidenum">
              <a:rPr lang="en-PH" smtClean="0"/>
              <a:pPr>
                <a:defRPr/>
              </a:pPr>
              <a:t>‹#›</a:t>
            </a:fld>
            <a:endParaRPr lang="en-PH"/>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535348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PH"/>
          </a:p>
        </p:txBody>
      </p:sp>
      <p:sp>
        <p:nvSpPr>
          <p:cNvPr id="6" name="Footer Placeholder 5"/>
          <p:cNvSpPr>
            <a:spLocks noGrp="1"/>
          </p:cNvSpPr>
          <p:nvPr>
            <p:ph type="ftr" sz="quarter" idx="11"/>
          </p:nvPr>
        </p:nvSpPr>
        <p:spPr/>
        <p:txBody>
          <a:bodyPr/>
          <a:lstStyle/>
          <a:p>
            <a:pPr>
              <a:defRPr/>
            </a:pPr>
            <a:r>
              <a:rPr lang="en-PH" smtClean="0"/>
              <a:t>nmr</a:t>
            </a:r>
            <a:endParaRPr lang="en-PH"/>
          </a:p>
        </p:txBody>
      </p:sp>
      <p:sp>
        <p:nvSpPr>
          <p:cNvPr id="7" name="Slide Number Placeholder 6"/>
          <p:cNvSpPr>
            <a:spLocks noGrp="1"/>
          </p:cNvSpPr>
          <p:nvPr>
            <p:ph type="sldNum" sz="quarter" idx="12"/>
          </p:nvPr>
        </p:nvSpPr>
        <p:spPr/>
        <p:txBody>
          <a:bodyPr/>
          <a:lstStyle/>
          <a:p>
            <a:pPr>
              <a:defRPr/>
            </a:pPr>
            <a:fld id="{BF7DC61F-917F-4659-8B46-F79F14291AD1}" type="slidenum">
              <a:rPr lang="en-PH" smtClean="0"/>
              <a:pPr>
                <a:defRPr/>
              </a:pPr>
              <a:t>‹#›</a:t>
            </a:fld>
            <a:endParaRPr lang="en-PH"/>
          </a:p>
        </p:txBody>
      </p:sp>
    </p:spTree>
    <p:extLst>
      <p:ext uri="{BB962C8B-B14F-4D97-AF65-F5344CB8AC3E}">
        <p14:creationId xmlns:p14="http://schemas.microsoft.com/office/powerpoint/2010/main" val="369586822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PH"/>
          </a:p>
        </p:txBody>
      </p:sp>
      <p:sp>
        <p:nvSpPr>
          <p:cNvPr id="4" name="Footer Placeholder 3"/>
          <p:cNvSpPr>
            <a:spLocks noGrp="1"/>
          </p:cNvSpPr>
          <p:nvPr>
            <p:ph type="ftr" sz="quarter" idx="11"/>
          </p:nvPr>
        </p:nvSpPr>
        <p:spPr/>
        <p:txBody>
          <a:bodyPr/>
          <a:lstStyle/>
          <a:p>
            <a:pPr>
              <a:defRPr/>
            </a:pPr>
            <a:r>
              <a:rPr lang="en-PH" smtClean="0"/>
              <a:t>nmr</a:t>
            </a:r>
            <a:endParaRPr lang="en-PH"/>
          </a:p>
        </p:txBody>
      </p:sp>
      <p:sp>
        <p:nvSpPr>
          <p:cNvPr id="5" name="Slide Number Placeholder 4"/>
          <p:cNvSpPr>
            <a:spLocks noGrp="1"/>
          </p:cNvSpPr>
          <p:nvPr>
            <p:ph type="sldNum" sz="quarter" idx="12"/>
          </p:nvPr>
        </p:nvSpPr>
        <p:spPr/>
        <p:txBody>
          <a:bodyPr/>
          <a:lstStyle/>
          <a:p>
            <a:pPr>
              <a:defRPr/>
            </a:pPr>
            <a:fld id="{BF7DC61F-917F-4659-8B46-F79F14291AD1}" type="slidenum">
              <a:rPr lang="en-PH" smtClean="0"/>
              <a:pPr>
                <a:defRPr/>
              </a:pPr>
              <a:t>‹#›</a:t>
            </a:fld>
            <a:endParaRPr lang="en-PH"/>
          </a:p>
        </p:txBody>
      </p:sp>
    </p:spTree>
    <p:extLst>
      <p:ext uri="{BB962C8B-B14F-4D97-AF65-F5344CB8AC3E}">
        <p14:creationId xmlns:p14="http://schemas.microsoft.com/office/powerpoint/2010/main" val="55601421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PH"/>
          </a:p>
        </p:txBody>
      </p:sp>
      <p:sp>
        <p:nvSpPr>
          <p:cNvPr id="4" name="Footer Placeholder 3"/>
          <p:cNvSpPr>
            <a:spLocks noGrp="1"/>
          </p:cNvSpPr>
          <p:nvPr>
            <p:ph type="ftr" sz="quarter" idx="11"/>
          </p:nvPr>
        </p:nvSpPr>
        <p:spPr/>
        <p:txBody>
          <a:bodyPr/>
          <a:lstStyle/>
          <a:p>
            <a:pPr>
              <a:defRPr/>
            </a:pPr>
            <a:r>
              <a:rPr lang="en-PH" smtClean="0"/>
              <a:t>nmr</a:t>
            </a:r>
            <a:endParaRPr lang="en-PH"/>
          </a:p>
        </p:txBody>
      </p:sp>
      <p:sp>
        <p:nvSpPr>
          <p:cNvPr id="5" name="Slide Number Placeholder 4"/>
          <p:cNvSpPr>
            <a:spLocks noGrp="1"/>
          </p:cNvSpPr>
          <p:nvPr>
            <p:ph type="sldNum" sz="quarter" idx="12"/>
          </p:nvPr>
        </p:nvSpPr>
        <p:spPr/>
        <p:txBody>
          <a:bodyPr/>
          <a:lstStyle/>
          <a:p>
            <a:pPr>
              <a:defRPr/>
            </a:pPr>
            <a:fld id="{BF7DC61F-917F-4659-8B46-F79F14291AD1}" type="slidenum">
              <a:rPr lang="en-PH" smtClean="0"/>
              <a:pPr>
                <a:defRPr/>
              </a:pPr>
              <a:t>‹#›</a:t>
            </a:fld>
            <a:endParaRPr lang="en-PH"/>
          </a:p>
        </p:txBody>
      </p:sp>
    </p:spTree>
    <p:extLst>
      <p:ext uri="{BB962C8B-B14F-4D97-AF65-F5344CB8AC3E}">
        <p14:creationId xmlns:p14="http://schemas.microsoft.com/office/powerpoint/2010/main" val="370640661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
        <p:nvSpPr>
          <p:cNvPr id="6" name="Slide Number Placeholder 5"/>
          <p:cNvSpPr>
            <a:spLocks noGrp="1"/>
          </p:cNvSpPr>
          <p:nvPr>
            <p:ph type="sldNum" sz="quarter" idx="12"/>
          </p:nvPr>
        </p:nvSpPr>
        <p:spPr/>
        <p:txBody>
          <a:bodyPr/>
          <a:lstStyle/>
          <a:p>
            <a:pPr>
              <a:defRPr/>
            </a:pPr>
            <a:fld id="{4114172D-CF26-47F2-A0D1-420A8258F606}" type="slidenum">
              <a:rPr lang="en-PH" smtClean="0"/>
              <a:pPr>
                <a:defRPr/>
              </a:pPr>
              <a:t>‹#›</a:t>
            </a:fld>
            <a:endParaRPr lang="en-PH"/>
          </a:p>
        </p:txBody>
      </p:sp>
    </p:spTree>
    <p:extLst>
      <p:ext uri="{BB962C8B-B14F-4D97-AF65-F5344CB8AC3E}">
        <p14:creationId xmlns:p14="http://schemas.microsoft.com/office/powerpoint/2010/main" val="3087488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PH"/>
          </a:p>
        </p:txBody>
      </p:sp>
      <p:sp>
        <p:nvSpPr>
          <p:cNvPr id="5" name="Footer Placeholder 4"/>
          <p:cNvSpPr>
            <a:spLocks noGrp="1"/>
          </p:cNvSpPr>
          <p:nvPr>
            <p:ph type="ftr" sz="quarter" idx="11"/>
          </p:nvPr>
        </p:nvSpPr>
        <p:spPr/>
        <p:txBody>
          <a:bodyPr/>
          <a:lstStyle/>
          <a:p>
            <a:pPr>
              <a:defRPr/>
            </a:pPr>
            <a:r>
              <a:rPr lang="en-PH" smtClean="0"/>
              <a:t>nmr</a:t>
            </a:r>
            <a:endParaRPr lang="en-PH"/>
          </a:p>
        </p:txBody>
      </p:sp>
      <p:sp>
        <p:nvSpPr>
          <p:cNvPr id="6" name="Slide Number Placeholder 5"/>
          <p:cNvSpPr>
            <a:spLocks noGrp="1"/>
          </p:cNvSpPr>
          <p:nvPr>
            <p:ph type="sldNum" sz="quarter" idx="12"/>
          </p:nvPr>
        </p:nvSpPr>
        <p:spPr/>
        <p:txBody>
          <a:bodyPr/>
          <a:lstStyle/>
          <a:p>
            <a:pPr>
              <a:defRPr/>
            </a:pPr>
            <a:fld id="{99BFB653-7825-4056-A4D8-E6D2114CD0BA}" type="slidenum">
              <a:rPr lang="en-PH" smtClean="0"/>
              <a:pPr>
                <a:defRPr/>
              </a:pPr>
              <a:t>‹#›</a:t>
            </a:fld>
            <a:endParaRPr lang="en-PH"/>
          </a:p>
        </p:txBody>
      </p:sp>
    </p:spTree>
    <p:extLst>
      <p:ext uri="{BB962C8B-B14F-4D97-AF65-F5344CB8AC3E}">
        <p14:creationId xmlns:p14="http://schemas.microsoft.com/office/powerpoint/2010/main" val="32016682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Rectangle 4"/>
          <p:cNvSpPr>
            <a:spLocks noGrp="1" noChangeArrowheads="1"/>
          </p:cNvSpPr>
          <p:nvPr>
            <p:ph type="dt" sz="half" idx="10"/>
          </p:nvPr>
        </p:nvSpPr>
        <p:spPr>
          <a:ln/>
        </p:spPr>
        <p:txBody>
          <a:bodyPr/>
          <a:lstStyle>
            <a:lvl1pPr>
              <a:defRPr/>
            </a:lvl1pPr>
          </a:lstStyle>
          <a:p>
            <a:pPr>
              <a:defRPr/>
            </a:pPr>
            <a:endParaRPr lang="en-PH"/>
          </a:p>
        </p:txBody>
      </p:sp>
      <p:sp>
        <p:nvSpPr>
          <p:cNvPr id="6"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7" name="Rectangle 6"/>
          <p:cNvSpPr>
            <a:spLocks noGrp="1" noChangeArrowheads="1"/>
          </p:cNvSpPr>
          <p:nvPr>
            <p:ph type="sldNum" sz="quarter" idx="12"/>
          </p:nvPr>
        </p:nvSpPr>
        <p:spPr>
          <a:ln/>
        </p:spPr>
        <p:txBody>
          <a:bodyPr/>
          <a:lstStyle>
            <a:lvl1pPr>
              <a:defRPr/>
            </a:lvl1pPr>
          </a:lstStyle>
          <a:p>
            <a:pPr>
              <a:defRPr/>
            </a:pPr>
            <a:fld id="{59DEAE18-7238-4AF8-9346-66F0AABB16E5}" type="slidenum">
              <a:rPr lang="en-PH"/>
              <a:pPr>
                <a:defRPr/>
              </a:pPr>
              <a:t>‹#›</a:t>
            </a:fld>
            <a:endParaRPr lang="en-PH"/>
          </a:p>
        </p:txBody>
      </p:sp>
    </p:spTree>
    <p:extLst>
      <p:ext uri="{BB962C8B-B14F-4D97-AF65-F5344CB8AC3E}">
        <p14:creationId xmlns:p14="http://schemas.microsoft.com/office/powerpoint/2010/main" val="42359515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Rectangle 4"/>
          <p:cNvSpPr>
            <a:spLocks noGrp="1" noChangeArrowheads="1"/>
          </p:cNvSpPr>
          <p:nvPr>
            <p:ph type="dt" sz="half" idx="10"/>
          </p:nvPr>
        </p:nvSpPr>
        <p:spPr>
          <a:ln/>
        </p:spPr>
        <p:txBody>
          <a:bodyPr/>
          <a:lstStyle>
            <a:lvl1pPr>
              <a:defRPr/>
            </a:lvl1pPr>
          </a:lstStyle>
          <a:p>
            <a:pPr>
              <a:defRPr/>
            </a:pPr>
            <a:endParaRPr lang="en-PH"/>
          </a:p>
        </p:txBody>
      </p:sp>
      <p:sp>
        <p:nvSpPr>
          <p:cNvPr id="8"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9" name="Rectangle 6"/>
          <p:cNvSpPr>
            <a:spLocks noGrp="1" noChangeArrowheads="1"/>
          </p:cNvSpPr>
          <p:nvPr>
            <p:ph type="sldNum" sz="quarter" idx="12"/>
          </p:nvPr>
        </p:nvSpPr>
        <p:spPr>
          <a:ln/>
        </p:spPr>
        <p:txBody>
          <a:bodyPr/>
          <a:lstStyle>
            <a:lvl1pPr>
              <a:defRPr/>
            </a:lvl1pPr>
          </a:lstStyle>
          <a:p>
            <a:pPr>
              <a:defRPr/>
            </a:pPr>
            <a:fld id="{92EEBD71-1111-47BE-B71D-10876DD42DEA}" type="slidenum">
              <a:rPr lang="en-PH"/>
              <a:pPr>
                <a:defRPr/>
              </a:pPr>
              <a:t>‹#›</a:t>
            </a:fld>
            <a:endParaRPr lang="en-PH"/>
          </a:p>
        </p:txBody>
      </p:sp>
    </p:spTree>
    <p:extLst>
      <p:ext uri="{BB962C8B-B14F-4D97-AF65-F5344CB8AC3E}">
        <p14:creationId xmlns:p14="http://schemas.microsoft.com/office/powerpoint/2010/main" val="7818189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Rectangle 4"/>
          <p:cNvSpPr>
            <a:spLocks noGrp="1" noChangeArrowheads="1"/>
          </p:cNvSpPr>
          <p:nvPr>
            <p:ph type="dt" sz="half" idx="10"/>
          </p:nvPr>
        </p:nvSpPr>
        <p:spPr>
          <a:ln/>
        </p:spPr>
        <p:txBody>
          <a:bodyPr/>
          <a:lstStyle>
            <a:lvl1pPr>
              <a:defRPr/>
            </a:lvl1pPr>
          </a:lstStyle>
          <a:p>
            <a:pPr>
              <a:defRPr/>
            </a:pPr>
            <a:endParaRPr lang="en-PH"/>
          </a:p>
        </p:txBody>
      </p:sp>
      <p:sp>
        <p:nvSpPr>
          <p:cNvPr id="4"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5" name="Rectangle 6"/>
          <p:cNvSpPr>
            <a:spLocks noGrp="1" noChangeArrowheads="1"/>
          </p:cNvSpPr>
          <p:nvPr>
            <p:ph type="sldNum" sz="quarter" idx="12"/>
          </p:nvPr>
        </p:nvSpPr>
        <p:spPr>
          <a:ln/>
        </p:spPr>
        <p:txBody>
          <a:bodyPr/>
          <a:lstStyle>
            <a:lvl1pPr>
              <a:defRPr/>
            </a:lvl1pPr>
          </a:lstStyle>
          <a:p>
            <a:pPr>
              <a:defRPr/>
            </a:pPr>
            <a:fld id="{65CC466A-5E72-4D7C-B0E5-679FA9B60481}" type="slidenum">
              <a:rPr lang="en-PH"/>
              <a:pPr>
                <a:defRPr/>
              </a:pPr>
              <a:t>‹#›</a:t>
            </a:fld>
            <a:endParaRPr lang="en-PH"/>
          </a:p>
        </p:txBody>
      </p:sp>
    </p:spTree>
    <p:extLst>
      <p:ext uri="{BB962C8B-B14F-4D97-AF65-F5344CB8AC3E}">
        <p14:creationId xmlns:p14="http://schemas.microsoft.com/office/powerpoint/2010/main" val="54594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PH"/>
          </a:p>
        </p:txBody>
      </p:sp>
      <p:sp>
        <p:nvSpPr>
          <p:cNvPr id="3"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4" name="Rectangle 6"/>
          <p:cNvSpPr>
            <a:spLocks noGrp="1" noChangeArrowheads="1"/>
          </p:cNvSpPr>
          <p:nvPr>
            <p:ph type="sldNum" sz="quarter" idx="12"/>
          </p:nvPr>
        </p:nvSpPr>
        <p:spPr>
          <a:ln/>
        </p:spPr>
        <p:txBody>
          <a:bodyPr/>
          <a:lstStyle>
            <a:lvl1pPr>
              <a:defRPr/>
            </a:lvl1pPr>
          </a:lstStyle>
          <a:p>
            <a:pPr>
              <a:defRPr/>
            </a:pPr>
            <a:fld id="{BCB348FA-CB8C-4C46-98DE-EE3608FC5776}" type="slidenum">
              <a:rPr lang="en-PH"/>
              <a:pPr>
                <a:defRPr/>
              </a:pPr>
              <a:t>‹#›</a:t>
            </a:fld>
            <a:endParaRPr lang="en-PH"/>
          </a:p>
        </p:txBody>
      </p:sp>
    </p:spTree>
    <p:extLst>
      <p:ext uri="{BB962C8B-B14F-4D97-AF65-F5344CB8AC3E}">
        <p14:creationId xmlns:p14="http://schemas.microsoft.com/office/powerpoint/2010/main" val="3822429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PH"/>
          </a:p>
        </p:txBody>
      </p:sp>
      <p:sp>
        <p:nvSpPr>
          <p:cNvPr id="6"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7" name="Rectangle 6"/>
          <p:cNvSpPr>
            <a:spLocks noGrp="1" noChangeArrowheads="1"/>
          </p:cNvSpPr>
          <p:nvPr>
            <p:ph type="sldNum" sz="quarter" idx="12"/>
          </p:nvPr>
        </p:nvSpPr>
        <p:spPr>
          <a:ln/>
        </p:spPr>
        <p:txBody>
          <a:bodyPr/>
          <a:lstStyle>
            <a:lvl1pPr>
              <a:defRPr/>
            </a:lvl1pPr>
          </a:lstStyle>
          <a:p>
            <a:pPr>
              <a:defRPr/>
            </a:pPr>
            <a:fld id="{B5457EB8-9A96-4E8F-BDB6-4D4E014BEBEE}" type="slidenum">
              <a:rPr lang="en-PH"/>
              <a:pPr>
                <a:defRPr/>
              </a:pPr>
              <a:t>‹#›</a:t>
            </a:fld>
            <a:endParaRPr lang="en-PH"/>
          </a:p>
        </p:txBody>
      </p:sp>
    </p:spTree>
    <p:extLst>
      <p:ext uri="{BB962C8B-B14F-4D97-AF65-F5344CB8AC3E}">
        <p14:creationId xmlns:p14="http://schemas.microsoft.com/office/powerpoint/2010/main" val="8766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P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PH"/>
          </a:p>
        </p:txBody>
      </p:sp>
      <p:sp>
        <p:nvSpPr>
          <p:cNvPr id="6" name="Rectangle 5"/>
          <p:cNvSpPr>
            <a:spLocks noGrp="1" noChangeArrowheads="1"/>
          </p:cNvSpPr>
          <p:nvPr>
            <p:ph type="ftr" sz="quarter" idx="11"/>
          </p:nvPr>
        </p:nvSpPr>
        <p:spPr>
          <a:ln/>
        </p:spPr>
        <p:txBody>
          <a:bodyPr/>
          <a:lstStyle>
            <a:lvl1pPr>
              <a:defRPr/>
            </a:lvl1pPr>
          </a:lstStyle>
          <a:p>
            <a:pPr>
              <a:defRPr/>
            </a:pPr>
            <a:r>
              <a:rPr lang="en-PH"/>
              <a:t>nmr</a:t>
            </a:r>
          </a:p>
        </p:txBody>
      </p:sp>
      <p:sp>
        <p:nvSpPr>
          <p:cNvPr id="7" name="Rectangle 6"/>
          <p:cNvSpPr>
            <a:spLocks noGrp="1" noChangeArrowheads="1"/>
          </p:cNvSpPr>
          <p:nvPr>
            <p:ph type="sldNum" sz="quarter" idx="12"/>
          </p:nvPr>
        </p:nvSpPr>
        <p:spPr>
          <a:ln/>
        </p:spPr>
        <p:txBody>
          <a:bodyPr/>
          <a:lstStyle>
            <a:lvl1pPr>
              <a:defRPr/>
            </a:lvl1pPr>
          </a:lstStyle>
          <a:p>
            <a:pPr>
              <a:defRPr/>
            </a:pPr>
            <a:fld id="{E44DE9D7-A519-414C-9B72-4FADB65CC858}" type="slidenum">
              <a:rPr lang="en-PH"/>
              <a:pPr>
                <a:defRPr/>
              </a:pPr>
              <a:t>‹#›</a:t>
            </a:fld>
            <a:endParaRPr lang="en-PH"/>
          </a:p>
        </p:txBody>
      </p:sp>
    </p:spTree>
    <p:extLst>
      <p:ext uri="{BB962C8B-B14F-4D97-AF65-F5344CB8AC3E}">
        <p14:creationId xmlns:p14="http://schemas.microsoft.com/office/powerpoint/2010/main" val="412238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PH"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PH"/>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n-PH"/>
              <a:t>nmr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BF7DC61F-917F-4659-8B46-F79F14291AD1}" type="slidenum">
              <a:rPr lang="en-PH"/>
              <a:pPr>
                <a:defRPr/>
              </a:pPr>
              <a:t>‹#›</a:t>
            </a:fld>
            <a:endParaRPr lang="en-PH"/>
          </a:p>
        </p:txBody>
      </p:sp>
    </p:spTree>
  </p:cSld>
  <p:clrMap bg1="lt1" tx1="dk1" bg2="lt2" tx2="dk2" accent1="accent1" accent2="accent2" accent3="accent3" accent4="accent4" accent5="accent5" accent6="accent6" hlink="hlink" folHlink="folHlink"/>
  <p:sldLayoutIdLst>
    <p:sldLayoutId id="2147484629"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Lst>
  <p:hf sldNum="0"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cs typeface="Arial" charset="0"/>
        </a:defRPr>
      </a:lvl2pPr>
      <a:lvl3pPr algn="l" rtl="0" eaLnBrk="0" fontAlgn="base" hangingPunct="0">
        <a:spcBef>
          <a:spcPct val="0"/>
        </a:spcBef>
        <a:spcAft>
          <a:spcPct val="0"/>
        </a:spcAft>
        <a:buClr>
          <a:schemeClr val="tx1"/>
        </a:buClr>
        <a:defRPr sz="3200">
          <a:solidFill>
            <a:schemeClr val="tx1"/>
          </a:solidFill>
          <a:latin typeface="Arial" charset="0"/>
          <a:cs typeface="Arial" charset="0"/>
        </a:defRPr>
      </a:lvl3pPr>
      <a:lvl4pPr algn="l" rtl="0" eaLnBrk="0" fontAlgn="base" hangingPunct="0">
        <a:spcBef>
          <a:spcPct val="0"/>
        </a:spcBef>
        <a:spcAft>
          <a:spcPct val="0"/>
        </a:spcAft>
        <a:buClr>
          <a:schemeClr val="tx1"/>
        </a:buClr>
        <a:defRPr sz="3200">
          <a:solidFill>
            <a:schemeClr val="tx1"/>
          </a:solidFill>
          <a:latin typeface="Arial" charset="0"/>
          <a:cs typeface="Arial" charset="0"/>
        </a:defRPr>
      </a:lvl4pPr>
      <a:lvl5pPr algn="l" rtl="0" eaLnBrk="0" fontAlgn="base" hangingPunct="0">
        <a:spcBef>
          <a:spcPct val="0"/>
        </a:spcBef>
        <a:spcAft>
          <a:spcPct val="0"/>
        </a:spcAft>
        <a:buClr>
          <a:schemeClr val="tx1"/>
        </a:buClr>
        <a:defRPr sz="3200">
          <a:solidFill>
            <a:schemeClr val="tx1"/>
          </a:solidFill>
          <a:latin typeface="Arial" charset="0"/>
          <a:cs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cs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cs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cs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cs typeface="+mn-cs"/>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36525" y="136525"/>
            <a:ext cx="8866188" cy="658177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smtClean="0"/>
          </a:p>
        </p:txBody>
      </p:sp>
      <p:sp>
        <p:nvSpPr>
          <p:cNvPr id="2051"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PH" smtClean="0"/>
              <a:t>Click to edit Master title style</a:t>
            </a:r>
          </a:p>
        </p:txBody>
      </p:sp>
      <p:sp>
        <p:nvSpPr>
          <p:cNvPr id="2052"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PH" smtClean="0"/>
              <a:t>Click to edit Master text styles</a:t>
            </a:r>
          </a:p>
          <a:p>
            <a:pPr lvl="1"/>
            <a:r>
              <a:rPr lang="en-PH" smtClean="0"/>
              <a:t>Second level</a:t>
            </a:r>
          </a:p>
          <a:p>
            <a:pPr lvl="2"/>
            <a:r>
              <a:rPr lang="en-PH" smtClean="0"/>
              <a:t>Third level</a:t>
            </a:r>
          </a:p>
          <a:p>
            <a:pPr lvl="3"/>
            <a:r>
              <a:rPr lang="en-PH" smtClean="0"/>
              <a:t>Fourth level</a:t>
            </a:r>
          </a:p>
          <a:p>
            <a:pPr lvl="4"/>
            <a:r>
              <a:rPr lang="en-PH" smtClean="0"/>
              <a:t>Fifth level</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PH"/>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r>
              <a:rPr lang="en-PH"/>
              <a:t>nmr</a:t>
            </a:r>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54CD8FB9-449E-4DFF-BABC-3E5DF749D473}" type="slidenum">
              <a:rPr lang="en-PH"/>
              <a:pPr>
                <a:defRPr/>
              </a:pPr>
              <a:t>‹#›</a:t>
            </a:fld>
            <a:endParaRPr lang="en-PH"/>
          </a:p>
        </p:txBody>
      </p:sp>
    </p:spTree>
  </p:cSld>
  <p:clrMap bg1="lt1" tx1="dk1" bg2="lt2" tx2="dk2" accent1="accent1" accent2="accent2" accent3="accent3" accent4="accent4" accent5="accent5" accent6="accent6" hlink="hlink" folHlink="folHlink"/>
  <p:sldLayoutIdLst>
    <p:sldLayoutId id="2147484630"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hf sldNum="0" hdr="0" ftr="0" dt="0"/>
  <p:txStyles>
    <p:titleStyle>
      <a:lvl1pPr algn="l" rtl="0" eaLnBrk="0" fontAlgn="base" hangingPunct="0">
        <a:spcBef>
          <a:spcPct val="0"/>
        </a:spcBef>
        <a:spcAft>
          <a:spcPct val="0"/>
        </a:spcAft>
        <a:buClr>
          <a:schemeClr val="tx1"/>
        </a:buClr>
        <a:defRPr sz="3200">
          <a:solidFill>
            <a:schemeClr val="tx1"/>
          </a:solidFill>
          <a:latin typeface="+mj-lt"/>
          <a:ea typeface="+mj-ea"/>
          <a:cs typeface="+mj-cs"/>
        </a:defRPr>
      </a:lvl1pPr>
      <a:lvl2pPr algn="l" rtl="0" eaLnBrk="0" fontAlgn="base" hangingPunct="0">
        <a:spcBef>
          <a:spcPct val="0"/>
        </a:spcBef>
        <a:spcAft>
          <a:spcPct val="0"/>
        </a:spcAft>
        <a:buClr>
          <a:schemeClr val="tx1"/>
        </a:buClr>
        <a:defRPr sz="3200">
          <a:solidFill>
            <a:schemeClr val="tx1"/>
          </a:solidFill>
          <a:latin typeface="Arial" charset="0"/>
        </a:defRPr>
      </a:lvl2pPr>
      <a:lvl3pPr algn="l" rtl="0" eaLnBrk="0" fontAlgn="base" hangingPunct="0">
        <a:spcBef>
          <a:spcPct val="0"/>
        </a:spcBef>
        <a:spcAft>
          <a:spcPct val="0"/>
        </a:spcAft>
        <a:buClr>
          <a:schemeClr val="tx1"/>
        </a:buClr>
        <a:defRPr sz="3200">
          <a:solidFill>
            <a:schemeClr val="tx1"/>
          </a:solidFill>
          <a:latin typeface="Arial" charset="0"/>
        </a:defRPr>
      </a:lvl3pPr>
      <a:lvl4pPr algn="l" rtl="0" eaLnBrk="0" fontAlgn="base" hangingPunct="0">
        <a:spcBef>
          <a:spcPct val="0"/>
        </a:spcBef>
        <a:spcAft>
          <a:spcPct val="0"/>
        </a:spcAft>
        <a:buClr>
          <a:schemeClr val="tx1"/>
        </a:buClr>
        <a:defRPr sz="3200">
          <a:solidFill>
            <a:schemeClr val="tx1"/>
          </a:solidFill>
          <a:latin typeface="Arial" charset="0"/>
        </a:defRPr>
      </a:lvl4pPr>
      <a:lvl5pPr algn="l" rtl="0" eaLnBrk="0" fontAlgn="base" hangingPunct="0">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400">
          <a:solidFill>
            <a:schemeClr val="tx1"/>
          </a:solidFill>
          <a:latin typeface="+mn-lt"/>
        </a:defRPr>
      </a:lvl4pPr>
      <a:lvl5pPr marL="2057400" indent="-228600" algn="l" rtl="0" eaLnBrk="0" fontAlgn="base" hangingPunct="0">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pPr>
              <a:defRPr/>
            </a:pPr>
            <a:endParaRPr lang="en-PH"/>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pPr>
              <a:defRPr/>
            </a:pPr>
            <a:r>
              <a:rPr lang="en-PH" smtClean="0"/>
              <a:t>nmr</a:t>
            </a:r>
            <a:endParaRPr lang="en-PH"/>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pPr>
              <a:defRPr/>
            </a:pPr>
            <a:fld id="{BF7DC61F-917F-4659-8B46-F79F14291AD1}" type="slidenum">
              <a:rPr lang="en-PH" smtClean="0"/>
              <a:pPr>
                <a:defRPr/>
              </a:pPr>
              <a:t>‹#›</a:t>
            </a:fld>
            <a:endParaRPr lang="en-PH"/>
          </a:p>
        </p:txBody>
      </p:sp>
    </p:spTree>
    <p:extLst>
      <p:ext uri="{BB962C8B-B14F-4D97-AF65-F5344CB8AC3E}">
        <p14:creationId xmlns:p14="http://schemas.microsoft.com/office/powerpoint/2010/main" val="1188171720"/>
      </p:ext>
    </p:extLst>
  </p:cSld>
  <p:clrMap bg1="lt1" tx1="dk1" bg2="lt2" tx2="dk2" accent1="accent1" accent2="accent2" accent3="accent3" accent4="accent4" accent5="accent5" accent6="accent6" hlink="hlink" folHlink="folHlink"/>
  <p:sldLayoutIdLst>
    <p:sldLayoutId id="2147484758" r:id="rId1"/>
    <p:sldLayoutId id="2147484759" r:id="rId2"/>
    <p:sldLayoutId id="2147484760" r:id="rId3"/>
    <p:sldLayoutId id="2147484761" r:id="rId4"/>
    <p:sldLayoutId id="2147484762" r:id="rId5"/>
    <p:sldLayoutId id="2147484763" r:id="rId6"/>
    <p:sldLayoutId id="2147484764" r:id="rId7"/>
    <p:sldLayoutId id="2147484765" r:id="rId8"/>
    <p:sldLayoutId id="2147484766" r:id="rId9"/>
    <p:sldLayoutId id="2147484767" r:id="rId10"/>
    <p:sldLayoutId id="2147484768" r:id="rId11"/>
    <p:sldLayoutId id="2147484769" r:id="rId12"/>
    <p:sldLayoutId id="2147484770" r:id="rId13"/>
    <p:sldLayoutId id="2147484771" r:id="rId14"/>
    <p:sldLayoutId id="2147484772" r:id="rId15"/>
    <p:sldLayoutId id="2147484773" r:id="rId16"/>
    <p:sldLayoutId id="2147484774"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4.gif"/><Relationship Id="rId1" Type="http://schemas.openxmlformats.org/officeDocument/2006/relationships/slideLayout" Target="../slideLayouts/slideLayout24.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cid:image004.png@01CED580.0D154130" TargetMode="External"/><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7.png"/><Relationship Id="rId21" Type="http://schemas.openxmlformats.org/officeDocument/2006/relationships/image" Target="../media/image61.png"/><Relationship Id="rId7" Type="http://schemas.openxmlformats.org/officeDocument/2006/relationships/image" Target="../media/image49.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12.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24.xml"/><Relationship Id="rId6" Type="http://schemas.openxmlformats.org/officeDocument/2006/relationships/image" Target="cid:image003.png@01CED580.0D154130" TargetMode="External"/><Relationship Id="rId11" Type="http://schemas.openxmlformats.org/officeDocument/2006/relationships/image" Target="../media/image51.png"/><Relationship Id="rId24" Type="http://schemas.openxmlformats.org/officeDocument/2006/relationships/image" Target="../media/image64.png"/><Relationship Id="rId5" Type="http://schemas.openxmlformats.org/officeDocument/2006/relationships/image" Target="../media/image48.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cid:image005.png@01CED580.44667AA0" TargetMode="External"/><Relationship Id="rId19" Type="http://schemas.openxmlformats.org/officeDocument/2006/relationships/image" Target="../media/image59.png"/><Relationship Id="rId4" Type="http://schemas.openxmlformats.org/officeDocument/2006/relationships/image" Target="cid:image002.png@01CED580.0D154130" TargetMode="External"/><Relationship Id="rId9" Type="http://schemas.openxmlformats.org/officeDocument/2006/relationships/image" Target="../media/image50.png"/><Relationship Id="rId14" Type="http://schemas.openxmlformats.org/officeDocument/2006/relationships/image" Target="../media/image54.png"/><Relationship Id="rId22"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gif"/><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gif"/><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2.jpg"/><Relationship Id="rId12"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1.jpeg"/><Relationship Id="rId11" Type="http://schemas.openxmlformats.org/officeDocument/2006/relationships/image" Target="../media/image12.jpeg"/><Relationship Id="rId5" Type="http://schemas.openxmlformats.org/officeDocument/2006/relationships/image" Target="../media/image20.jpg"/><Relationship Id="rId10" Type="http://schemas.openxmlformats.org/officeDocument/2006/relationships/image" Target="../media/image25.png"/><Relationship Id="rId4" Type="http://schemas.openxmlformats.org/officeDocument/2006/relationships/image" Target="../media/image10.gif"/><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43167"/>
            <a:ext cx="9144001" cy="2256088"/>
          </a:xfrm>
        </p:spPr>
        <p:txBody>
          <a:bodyPr>
            <a:normAutofit fontScale="90000"/>
          </a:bodyPr>
          <a:lstStyle/>
          <a:p>
            <a:pPr algn="ctr"/>
            <a:r>
              <a:rPr lang="en-PH" sz="6000" dirty="0" smtClean="0"/>
              <a:t>E</a:t>
            </a:r>
            <a:r>
              <a:rPr lang="en-PH" sz="4900" dirty="0" smtClean="0"/>
              <a:t>ASE</a:t>
            </a:r>
            <a:r>
              <a:rPr lang="en-PH" sz="6000" dirty="0" smtClean="0"/>
              <a:t> </a:t>
            </a:r>
            <a:r>
              <a:rPr lang="en-PH" sz="4900" dirty="0" smtClean="0"/>
              <a:t>OF</a:t>
            </a:r>
            <a:r>
              <a:rPr lang="en-PH" sz="6000" dirty="0" smtClean="0"/>
              <a:t> D</a:t>
            </a:r>
            <a:r>
              <a:rPr lang="en-PH" sz="4900" dirty="0" smtClean="0"/>
              <a:t>OING</a:t>
            </a:r>
            <a:r>
              <a:rPr lang="en-PH" sz="6000" dirty="0" smtClean="0"/>
              <a:t> B</a:t>
            </a:r>
            <a:r>
              <a:rPr lang="en-PH" sz="4900" dirty="0" smtClean="0"/>
              <a:t>USINESS</a:t>
            </a:r>
            <a:r>
              <a:rPr lang="en-PH" sz="6000" dirty="0" smtClean="0"/>
              <a:t> </a:t>
            </a:r>
            <a:br>
              <a:rPr lang="en-PH" sz="6000" dirty="0" smtClean="0"/>
            </a:br>
            <a:r>
              <a:rPr lang="en-PH" sz="4900" dirty="0" smtClean="0"/>
              <a:t>WITH</a:t>
            </a:r>
            <a:r>
              <a:rPr lang="en-PH" sz="6000" dirty="0"/>
              <a:t/>
            </a:r>
            <a:br>
              <a:rPr lang="en-PH" sz="6000" dirty="0"/>
            </a:br>
            <a:r>
              <a:rPr lang="en-PH" sz="6000" dirty="0" smtClean="0"/>
              <a:t>BIR</a:t>
            </a:r>
            <a:endParaRPr lang="en-PH" sz="6000" dirty="0"/>
          </a:p>
        </p:txBody>
      </p:sp>
      <p:sp>
        <p:nvSpPr>
          <p:cNvPr id="3" name="Subtitle 2"/>
          <p:cNvSpPr>
            <a:spLocks noGrp="1"/>
          </p:cNvSpPr>
          <p:nvPr>
            <p:ph type="subTitle" idx="1"/>
          </p:nvPr>
        </p:nvSpPr>
        <p:spPr>
          <a:xfrm>
            <a:off x="0" y="5458596"/>
            <a:ext cx="6461760" cy="442141"/>
          </a:xfrm>
        </p:spPr>
        <p:txBody>
          <a:bodyPr>
            <a:normAutofit lnSpcReduction="10000"/>
          </a:bodyPr>
          <a:lstStyle/>
          <a:p>
            <a:pPr algn="ctr">
              <a:lnSpc>
                <a:spcPct val="110000"/>
              </a:lnSpc>
              <a:spcBef>
                <a:spcPts val="0"/>
              </a:spcBef>
            </a:pPr>
            <a:r>
              <a:rPr lang="en-PH" sz="2300" i="1" dirty="0" smtClean="0">
                <a:solidFill>
                  <a:schemeClr val="tx1"/>
                </a:solidFill>
              </a:rPr>
              <a:t>(presenter)</a:t>
            </a:r>
            <a:endParaRPr lang="en-PH" sz="2100" i="1" cap="none" dirty="0">
              <a:solidFill>
                <a:schemeClr val="tx1"/>
              </a:solidFill>
            </a:endParaRPr>
          </a:p>
        </p:txBody>
      </p:sp>
      <p:pic>
        <p:nvPicPr>
          <p:cNvPr id="9218" name="Picture 2" descr="http://hedronphilippines.com/wp-content/uploads/2013/05/bureau-of-internal-revenu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981" r="981"/>
          <a:stretch/>
        </p:blipFill>
        <p:spPr bwMode="auto">
          <a:xfrm>
            <a:off x="3829048" y="732916"/>
            <a:ext cx="1522606" cy="155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923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330" y="2367094"/>
            <a:ext cx="7772870" cy="3521240"/>
          </a:xfrm>
        </p:spPr>
        <p:txBody>
          <a:bodyPr>
            <a:noAutofit/>
          </a:bodyPr>
          <a:lstStyle/>
          <a:p>
            <a:pPr algn="just"/>
            <a:r>
              <a:rPr lang="en-US" sz="1400" cap="none" dirty="0" smtClean="0">
                <a:latin typeface="Arial" panose="020B0604020202020204" pitchFamily="34" charset="0"/>
                <a:cs typeface="Arial" panose="020B0604020202020204" pitchFamily="34" charset="0"/>
              </a:rPr>
              <a:t>The Philippine Business Registry (</a:t>
            </a:r>
            <a:r>
              <a:rPr lang="en-US" sz="1400" cap="none" dirty="0" err="1" smtClean="0">
                <a:latin typeface="Arial" panose="020B0604020202020204" pitchFamily="34" charset="0"/>
                <a:cs typeface="Arial" panose="020B0604020202020204" pitchFamily="34" charset="0"/>
              </a:rPr>
              <a:t>pbr</a:t>
            </a:r>
            <a:r>
              <a:rPr lang="en-US" sz="1400" cap="none" dirty="0" smtClean="0">
                <a:latin typeface="Arial" panose="020B0604020202020204" pitchFamily="34" charset="0"/>
                <a:cs typeface="Arial" panose="020B0604020202020204" pitchFamily="34" charset="0"/>
              </a:rPr>
              <a:t>) is a government-initiated project that facilitates business registration-related transactions by integrating all agencies involved in business registration, such as the Department of Trade And Industry (DTI), Securities and Exchange Commission (SEC), Cooperative Development Authority (CDA), Bureau of Internal Revenue (BIR), Social Security System (SSS), Home Development Mutual Fund (PAG-IBIG), Philippine Health Insurance Corporation (</a:t>
            </a:r>
            <a:r>
              <a:rPr lang="en-US" sz="1400" cap="none" dirty="0" err="1" smtClean="0">
                <a:latin typeface="Arial" panose="020B0604020202020204" pitchFamily="34" charset="0"/>
                <a:cs typeface="Arial" panose="020B0604020202020204" pitchFamily="34" charset="0"/>
              </a:rPr>
              <a:t>Philhealth</a:t>
            </a:r>
            <a:r>
              <a:rPr lang="en-US" sz="1400" cap="none" dirty="0" smtClean="0">
                <a:latin typeface="Arial" panose="020B0604020202020204" pitchFamily="34" charset="0"/>
                <a:cs typeface="Arial" panose="020B0604020202020204" pitchFamily="34" charset="0"/>
              </a:rPr>
              <a:t>), Local Government Units (LGUs) and other permit/license-issuing agencies. It  provides a faster process for business registration, thus strengthening the government’s effort of providing quality service to the people and realizing its commitment to curb corruption and reduce red tape in the bureaucracy.</a:t>
            </a:r>
          </a:p>
          <a:p>
            <a:pPr algn="just"/>
            <a:r>
              <a:rPr lang="en-US" sz="1400" cap="none" dirty="0" smtClean="0">
                <a:latin typeface="Arial" panose="020B0604020202020204" pitchFamily="34" charset="0"/>
                <a:cs typeface="Arial" panose="020B0604020202020204" pitchFamily="34" charset="0"/>
              </a:rPr>
              <a:t>In particular, it is a web-based system that serves as a one-stop shop for entrepreneurs who need to transact with several agencies to be able to start operating a business. each of the agencies’ computerized registration systems will be interlinked so that applicants need not physically go to each agency to register their businesses.</a:t>
            </a:r>
            <a:endParaRPr lang="en-US" sz="1400" cap="none" dirty="0">
              <a:latin typeface="Arial" panose="020B0604020202020204" pitchFamily="34" charset="0"/>
              <a:cs typeface="Arial" panose="020B0604020202020204" pitchFamily="34" charset="0"/>
            </a:endParaRPr>
          </a:p>
        </p:txBody>
      </p:sp>
      <p:pic>
        <p:nvPicPr>
          <p:cNvPr id="6146" name="Picture 2" descr="http://reginescorner.com/wp-content/uploads/2015/10/PBR.jpg"/>
          <p:cNvPicPr>
            <a:picLocks noChangeAspect="1" noChangeArrowheads="1"/>
          </p:cNvPicPr>
          <p:nvPr/>
        </p:nvPicPr>
        <p:blipFill rotWithShape="1">
          <a:blip r:embed="rId2">
            <a:extLst>
              <a:ext uri="{28A0092B-C50C-407E-A947-70E740481C1C}">
                <a14:useLocalDpi xmlns:a14="http://schemas.microsoft.com/office/drawing/2010/main" val="0"/>
              </a:ext>
            </a:extLst>
          </a:blip>
          <a:srcRect l="5962" t="11446" r="6614" b="22589"/>
          <a:stretch/>
        </p:blipFill>
        <p:spPr bwMode="auto">
          <a:xfrm>
            <a:off x="1928814" y="271462"/>
            <a:ext cx="5672138" cy="1857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1bataan.com/wp-content/uploads/2013/10/dt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9" y="466001"/>
            <a:ext cx="1425575" cy="166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12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155" y="3309684"/>
            <a:ext cx="6427694" cy="1569660"/>
          </a:xfrm>
          <a:prstGeom prst="rect">
            <a:avLst/>
          </a:prstGeom>
          <a:noFill/>
        </p:spPr>
        <p:txBody>
          <a:bodyPr wrap="square" rtlCol="0">
            <a:spAutoFit/>
          </a:bodyPr>
          <a:lstStyle/>
          <a:p>
            <a:pPr lvl="0" algn="just"/>
            <a:r>
              <a:rPr lang="en-US" sz="2400" dirty="0" err="1"/>
              <a:t>eAccReg</a:t>
            </a:r>
            <a:r>
              <a:rPr lang="en-US" sz="2400" dirty="0"/>
              <a:t> is an online accreditation, registration and use of CRM/POS machines and/or other business machines generating receipts/invoices.</a:t>
            </a:r>
            <a:endParaRPr lang="en-US" sz="2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839" y="1657557"/>
            <a:ext cx="3720321" cy="1314243"/>
          </a:xfrm>
          <a:prstGeom prst="rect">
            <a:avLst/>
          </a:prstGeom>
        </p:spPr>
      </p:pic>
    </p:spTree>
    <p:extLst>
      <p:ext uri="{BB962C8B-B14F-4D97-AF65-F5344CB8AC3E}">
        <p14:creationId xmlns:p14="http://schemas.microsoft.com/office/powerpoint/2010/main" val="3739444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8748"/>
            <a:ext cx="7773338" cy="1596177"/>
          </a:xfrm>
        </p:spPr>
        <p:txBody>
          <a:bodyPr/>
          <a:lstStyle/>
          <a:p>
            <a:r>
              <a:rPr lang="en-US" sz="5400" b="1" dirty="0" smtClean="0">
                <a:solidFill>
                  <a:srgbClr val="FFFF00"/>
                </a:solidFill>
              </a:rPr>
              <a:t>F</a:t>
            </a:r>
            <a:r>
              <a:rPr lang="en-US" dirty="0" smtClean="0"/>
              <a:t>ILE</a:t>
            </a:r>
            <a:endParaRPr lang="en-US" sz="2800" cap="none" dirty="0"/>
          </a:p>
        </p:txBody>
      </p:sp>
      <p:sp>
        <p:nvSpPr>
          <p:cNvPr id="22" name="TextBox 21"/>
          <p:cNvSpPr txBox="1"/>
          <p:nvPr/>
        </p:nvSpPr>
        <p:spPr>
          <a:xfrm>
            <a:off x="688096" y="1182788"/>
            <a:ext cx="1223412" cy="369332"/>
          </a:xfrm>
          <a:prstGeom prst="rect">
            <a:avLst/>
          </a:prstGeom>
          <a:noFill/>
        </p:spPr>
        <p:txBody>
          <a:bodyPr wrap="none" rtlCol="0">
            <a:spAutoFit/>
          </a:bodyPr>
          <a:lstStyle/>
          <a:p>
            <a:r>
              <a:rPr lang="en-US" b="1" dirty="0" smtClean="0">
                <a:solidFill>
                  <a:srgbClr val="FF0000"/>
                </a:solidFill>
              </a:rPr>
              <a:t>manual…</a:t>
            </a:r>
            <a:endParaRPr lang="en-US" b="1" dirty="0">
              <a:solidFill>
                <a:srgbClr val="FF0000"/>
              </a:solidFill>
            </a:endParaRPr>
          </a:p>
        </p:txBody>
      </p:sp>
      <p:pic>
        <p:nvPicPr>
          <p:cNvPr id="5126" name="Picture 6" descr="http://f1.pepst.com/c/E49722/45414/ssc3/home/055/angels.online/guy_getting_taxes.gif_480_480_0_64000_0_1_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5180" y="2904083"/>
            <a:ext cx="1466135" cy="1466136"/>
          </a:xfrm>
          <a:prstGeom prst="rect">
            <a:avLst/>
          </a:prstGeom>
          <a:noFill/>
          <a:extLst>
            <a:ext uri="{909E8E84-426E-40DD-AFC4-6F175D3DCCD1}">
              <a14:hiddenFill xmlns:a14="http://schemas.microsoft.com/office/drawing/2010/main">
                <a:solidFill>
                  <a:srgbClr val="FFFFFF"/>
                </a:solidFill>
              </a14:hiddenFill>
            </a:ext>
          </a:extLst>
        </p:spPr>
      </p:pic>
      <p:sp>
        <p:nvSpPr>
          <p:cNvPr id="29" name="Right Arrow 28"/>
          <p:cNvSpPr/>
          <p:nvPr/>
        </p:nvSpPr>
        <p:spPr>
          <a:xfrm>
            <a:off x="2470147" y="3347880"/>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5758177" y="3347880"/>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https://www.kalibrr.com/advice/wp-content/uploads/2016/04/shutterstock_709682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949" y="3087325"/>
            <a:ext cx="2040191" cy="13608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mb.com.ph/wp-content/uploads/2015/01/fdhfj.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080531"/>
            <a:ext cx="1727815" cy="13654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089433" y="2293374"/>
            <a:ext cx="1890261" cy="369332"/>
          </a:xfrm>
          <a:prstGeom prst="rect">
            <a:avLst/>
          </a:prstGeom>
          <a:noFill/>
        </p:spPr>
        <p:txBody>
          <a:bodyPr wrap="none" rtlCol="0">
            <a:spAutoFit/>
          </a:bodyPr>
          <a:lstStyle/>
          <a:p>
            <a:r>
              <a:rPr lang="en-US" b="1" dirty="0" smtClean="0"/>
              <a:t>Submit to RDO</a:t>
            </a:r>
            <a:endParaRPr lang="en-US" b="1" dirty="0"/>
          </a:p>
        </p:txBody>
      </p:sp>
      <p:sp>
        <p:nvSpPr>
          <p:cNvPr id="10" name="TextBox 9"/>
          <p:cNvSpPr txBox="1"/>
          <p:nvPr/>
        </p:nvSpPr>
        <p:spPr>
          <a:xfrm>
            <a:off x="347949" y="2293374"/>
            <a:ext cx="2531462" cy="369332"/>
          </a:xfrm>
          <a:prstGeom prst="rect">
            <a:avLst/>
          </a:prstGeom>
          <a:noFill/>
        </p:spPr>
        <p:txBody>
          <a:bodyPr wrap="none" rtlCol="0">
            <a:spAutoFit/>
          </a:bodyPr>
          <a:lstStyle/>
          <a:p>
            <a:r>
              <a:rPr lang="en-US" b="1" dirty="0" smtClean="0"/>
              <a:t>Accomplish BIR form</a:t>
            </a:r>
            <a:endParaRPr lang="en-US" b="1" dirty="0"/>
          </a:p>
        </p:txBody>
      </p:sp>
      <p:pic>
        <p:nvPicPr>
          <p:cNvPr id="4" name="Picture 3"/>
          <p:cNvPicPr>
            <a:picLocks noChangeAspect="1"/>
          </p:cNvPicPr>
          <p:nvPr/>
        </p:nvPicPr>
        <p:blipFill>
          <a:blip r:embed="rId6"/>
          <a:stretch>
            <a:fillRect/>
          </a:stretch>
        </p:blipFill>
        <p:spPr>
          <a:xfrm>
            <a:off x="6381337" y="2182665"/>
            <a:ext cx="1646097" cy="1165215"/>
          </a:xfrm>
          <a:prstGeom prst="rect">
            <a:avLst/>
          </a:prstGeom>
        </p:spPr>
      </p:pic>
    </p:spTree>
    <p:extLst>
      <p:ext uri="{BB962C8B-B14F-4D97-AF65-F5344CB8AC3E}">
        <p14:creationId xmlns:p14="http://schemas.microsoft.com/office/powerpoint/2010/main" val="241840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8748"/>
            <a:ext cx="7773338" cy="1596177"/>
          </a:xfrm>
        </p:spPr>
        <p:txBody>
          <a:bodyPr/>
          <a:lstStyle/>
          <a:p>
            <a:r>
              <a:rPr lang="en-US" sz="5400" b="1" dirty="0" smtClean="0">
                <a:solidFill>
                  <a:srgbClr val="FFFF00"/>
                </a:solidFill>
              </a:rPr>
              <a:t>F</a:t>
            </a:r>
            <a:r>
              <a:rPr lang="en-US" dirty="0" smtClean="0"/>
              <a:t>ILE</a:t>
            </a:r>
            <a:endParaRPr lang="en-US" sz="2800" cap="none" dirty="0"/>
          </a:p>
        </p:txBody>
      </p:sp>
      <p:sp>
        <p:nvSpPr>
          <p:cNvPr id="22" name="TextBox 21"/>
          <p:cNvSpPr txBox="1"/>
          <p:nvPr/>
        </p:nvSpPr>
        <p:spPr>
          <a:xfrm>
            <a:off x="688096" y="1182788"/>
            <a:ext cx="1095172" cy="369332"/>
          </a:xfrm>
          <a:prstGeom prst="rect">
            <a:avLst/>
          </a:prstGeom>
          <a:noFill/>
        </p:spPr>
        <p:txBody>
          <a:bodyPr wrap="none" rtlCol="0">
            <a:spAutoFit/>
          </a:bodyPr>
          <a:lstStyle/>
          <a:p>
            <a:r>
              <a:rPr lang="en-US" b="1" dirty="0" smtClean="0">
                <a:solidFill>
                  <a:srgbClr val="1801BF"/>
                </a:solidFill>
              </a:rPr>
              <a:t>online…</a:t>
            </a:r>
            <a:endParaRPr lang="en-US" b="1" dirty="0">
              <a:solidFill>
                <a:srgbClr val="1801BF"/>
              </a:solidFill>
            </a:endParaRPr>
          </a:p>
        </p:txBody>
      </p:sp>
      <p:pic>
        <p:nvPicPr>
          <p:cNvPr id="28" name="Picture 2" descr="https://encrypted-tbn0.gstatic.com/images?q=tbn:ANd9GcR_aHMBFNqLUMxL1zM2Rr1ctBeszIszQe0BL6zGElD5y2vgYQg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5321" y="2753407"/>
            <a:ext cx="2670490" cy="1984104"/>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Arrow 41"/>
          <p:cNvSpPr/>
          <p:nvPr/>
        </p:nvSpPr>
        <p:spPr>
          <a:xfrm>
            <a:off x="1923704" y="2031800"/>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srcRect l="27050" r="10807"/>
          <a:stretch/>
        </p:blipFill>
        <p:spPr>
          <a:xfrm>
            <a:off x="3337658" y="1552120"/>
            <a:ext cx="3057321" cy="1859193"/>
          </a:xfrm>
          <a:prstGeom prst="rect">
            <a:avLst/>
          </a:prstGeom>
        </p:spPr>
      </p:pic>
      <p:pic>
        <p:nvPicPr>
          <p:cNvPr id="4" name="Picture 3"/>
          <p:cNvPicPr>
            <a:picLocks noChangeAspect="1"/>
          </p:cNvPicPr>
          <p:nvPr/>
        </p:nvPicPr>
        <p:blipFill>
          <a:blip r:embed="rId5"/>
          <a:stretch>
            <a:fillRect/>
          </a:stretch>
        </p:blipFill>
        <p:spPr>
          <a:xfrm>
            <a:off x="6836826" y="2753407"/>
            <a:ext cx="1676190" cy="495238"/>
          </a:xfrm>
          <a:prstGeom prst="rect">
            <a:avLst/>
          </a:prstGeom>
        </p:spPr>
      </p:pic>
      <p:sp>
        <p:nvSpPr>
          <p:cNvPr id="15" name="Right Arrow 14"/>
          <p:cNvSpPr/>
          <p:nvPr/>
        </p:nvSpPr>
        <p:spPr>
          <a:xfrm>
            <a:off x="1923704" y="4899601"/>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6"/>
          <a:stretch>
            <a:fillRect/>
          </a:stretch>
        </p:blipFill>
        <p:spPr>
          <a:xfrm>
            <a:off x="3394889" y="4349559"/>
            <a:ext cx="2942857" cy="1767382"/>
          </a:xfrm>
          <a:prstGeom prst="rect">
            <a:avLst/>
          </a:prstGeom>
        </p:spPr>
      </p:pic>
      <p:pic>
        <p:nvPicPr>
          <p:cNvPr id="8" name="Picture 7"/>
          <p:cNvPicPr>
            <a:picLocks noChangeAspect="1"/>
          </p:cNvPicPr>
          <p:nvPr/>
        </p:nvPicPr>
        <p:blipFill>
          <a:blip r:embed="rId7"/>
          <a:stretch>
            <a:fillRect/>
          </a:stretch>
        </p:blipFill>
        <p:spPr>
          <a:xfrm>
            <a:off x="6855352" y="4871793"/>
            <a:ext cx="855634" cy="472669"/>
          </a:xfrm>
          <a:prstGeom prst="rect">
            <a:avLst/>
          </a:prstGeom>
        </p:spPr>
      </p:pic>
    </p:spTree>
    <p:extLst>
      <p:ext uri="{BB962C8B-B14F-4D97-AF65-F5344CB8AC3E}">
        <p14:creationId xmlns:p14="http://schemas.microsoft.com/office/powerpoint/2010/main" val="34143958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28"/>
          <p:cNvSpPr txBox="1">
            <a:spLocks noChangeArrowheads="1"/>
          </p:cNvSpPr>
          <p:nvPr/>
        </p:nvSpPr>
        <p:spPr bwMode="auto">
          <a:xfrm>
            <a:off x="830179" y="3059506"/>
            <a:ext cx="75197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Char char="•"/>
              <a:defRPr sz="2400">
                <a:solidFill>
                  <a:schemeClr val="tx1"/>
                </a:solidFill>
                <a:latin typeface="Arial" panose="020B0604020202020204" pitchFamily="34" charset="0"/>
              </a:defRPr>
            </a:lvl1pPr>
            <a:lvl2pPr marL="742950" indent="-285750">
              <a:spcBef>
                <a:spcPct val="20000"/>
              </a:spcBef>
              <a:buClr>
                <a:schemeClr val="tx1"/>
              </a:buClr>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lr>
                <a:schemeClr val="tx1"/>
              </a:buClr>
              <a:buChar char="•"/>
              <a:defRPr sz="2400">
                <a:solidFill>
                  <a:schemeClr val="tx1"/>
                </a:solidFill>
                <a:latin typeface="Arial" panose="020B0604020202020204" pitchFamily="34" charset="0"/>
              </a:defRPr>
            </a:lvl4pPr>
            <a:lvl5pPr marL="2057400" indent="-22860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just" eaLnBrk="1" hangingPunct="1">
              <a:spcBef>
                <a:spcPct val="0"/>
              </a:spcBef>
              <a:buClrTx/>
              <a:buFontTx/>
              <a:buNone/>
            </a:pPr>
            <a:r>
              <a:rPr lang="en-US" sz="2800" dirty="0"/>
              <a:t>An e-service from the Bureau of Internal Revenue that gives taxpayers a </a:t>
            </a:r>
            <a:r>
              <a:rPr lang="en-US" sz="2800" b="1" dirty="0">
                <a:solidFill>
                  <a:srgbClr val="FF0000"/>
                </a:solidFill>
              </a:rPr>
              <a:t>paperless</a:t>
            </a:r>
            <a:r>
              <a:rPr lang="en-US" sz="2800" dirty="0"/>
              <a:t> tax filing experience and convenient payment of tax dues utilizing the power of the </a:t>
            </a:r>
            <a:r>
              <a:rPr lang="en-US" sz="2800" b="1" dirty="0">
                <a:solidFill>
                  <a:srgbClr val="FF0000"/>
                </a:solidFill>
              </a:rPr>
              <a:t>Internet</a:t>
            </a:r>
          </a:p>
        </p:txBody>
      </p:sp>
      <p:pic>
        <p:nvPicPr>
          <p:cNvPr id="4" name="Picture 2" descr="Electronic Filing and Payment Syste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506" y="1002517"/>
            <a:ext cx="3470987" cy="1911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332" y="8748"/>
            <a:ext cx="7773338" cy="1642631"/>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sz="5400" b="1" cap="none" dirty="0" err="1" smtClean="0"/>
              <a:t>e</a:t>
            </a:r>
            <a:r>
              <a:rPr lang="en-US" sz="5400" b="1" dirty="0" err="1" smtClean="0"/>
              <a:t>FPS</a:t>
            </a:r>
            <a:endParaRPr lang="en-US" sz="2800" cap="none" dirty="0"/>
          </a:p>
        </p:txBody>
      </p:sp>
      <p:graphicFrame>
        <p:nvGraphicFramePr>
          <p:cNvPr id="5" name="Table 4"/>
          <p:cNvGraphicFramePr>
            <a:graphicFrameLocks noGrp="1"/>
          </p:cNvGraphicFramePr>
          <p:nvPr>
            <p:extLst>
              <p:ext uri="{D42A27DB-BD31-4B8C-83A1-F6EECF244321}">
                <p14:modId xmlns:p14="http://schemas.microsoft.com/office/powerpoint/2010/main" val="2878124611"/>
              </p:ext>
            </p:extLst>
          </p:nvPr>
        </p:nvGraphicFramePr>
        <p:xfrm>
          <a:off x="518616" y="1492016"/>
          <a:ext cx="8065823" cy="5029708"/>
        </p:xfrm>
        <a:graphic>
          <a:graphicData uri="http://schemas.openxmlformats.org/drawingml/2006/table">
            <a:tbl>
              <a:tblPr firstRow="1" bandRow="1">
                <a:tableStyleId>{5C22544A-7EE6-4342-B048-85BDC9FD1C3A}</a:tableStyleId>
              </a:tblPr>
              <a:tblGrid>
                <a:gridCol w="5501715">
                  <a:extLst>
                    <a:ext uri="{9D8B030D-6E8A-4147-A177-3AD203B41FA5}">
                      <a16:colId xmlns:a16="http://schemas.microsoft.com/office/drawing/2014/main" xmlns="" val="20000"/>
                    </a:ext>
                  </a:extLst>
                </a:gridCol>
                <a:gridCol w="2564108">
                  <a:extLst>
                    <a:ext uri="{9D8B030D-6E8A-4147-A177-3AD203B41FA5}">
                      <a16:colId xmlns:a16="http://schemas.microsoft.com/office/drawing/2014/main" xmlns="" val="20001"/>
                    </a:ext>
                  </a:extLst>
                </a:gridCol>
              </a:tblGrid>
              <a:tr h="370840">
                <a:tc>
                  <a:txBody>
                    <a:bodyPr/>
                    <a:lstStyle/>
                    <a:p>
                      <a:pPr algn="ctr"/>
                      <a:r>
                        <a:rPr lang="en-US" sz="1500" b="0" dirty="0" smtClean="0">
                          <a:latin typeface="Arial" panose="020B0604020202020204" pitchFamily="34" charset="0"/>
                          <a:cs typeface="Arial" panose="020B0604020202020204" pitchFamily="34" charset="0"/>
                        </a:rPr>
                        <a:t>MANDATED TO FILE &amp; PAY</a:t>
                      </a:r>
                      <a:endParaRPr lang="en-US" sz="1500" b="0" dirty="0">
                        <a:latin typeface="Arial" panose="020B0604020202020204" pitchFamily="34" charset="0"/>
                        <a:cs typeface="Arial" panose="020B0604020202020204" pitchFamily="34" charset="0"/>
                      </a:endParaRPr>
                    </a:p>
                  </a:txBody>
                  <a:tcPr/>
                </a:tc>
                <a:tc>
                  <a:txBody>
                    <a:bodyPr/>
                    <a:lstStyle/>
                    <a:p>
                      <a:pPr algn="ctr"/>
                      <a:r>
                        <a:rPr lang="en-US" sz="1500" b="0" dirty="0" smtClean="0">
                          <a:latin typeface="Arial" panose="020B0604020202020204" pitchFamily="34" charset="0"/>
                          <a:cs typeface="Arial" panose="020B0604020202020204" pitchFamily="34" charset="0"/>
                        </a:rPr>
                        <a:t>ISSUANCE</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20040">
                <a:tc>
                  <a:txBody>
                    <a:bodyPr/>
                    <a:lstStyle/>
                    <a:p>
                      <a:r>
                        <a:rPr lang="en-US" sz="1500" b="0" dirty="0" smtClean="0">
                          <a:effectLst/>
                          <a:latin typeface="Arial" panose="020B0604020202020204" pitchFamily="34" charset="0"/>
                          <a:ea typeface="Calibri" panose="020F0502020204030204" pitchFamily="34" charset="0"/>
                          <a:cs typeface="Arial" panose="020B0604020202020204" pitchFamily="34" charset="0"/>
                        </a:rPr>
                        <a:t> </a:t>
                      </a:r>
                      <a:r>
                        <a:rPr lang="en-US" sz="1500" b="0" i="0" u="none" strike="noStrike" dirty="0" smtClean="0">
                          <a:solidFill>
                            <a:srgbClr val="000000"/>
                          </a:solidFill>
                          <a:effectLst/>
                          <a:latin typeface="Arial" panose="020B0604020202020204" pitchFamily="34" charset="0"/>
                          <a:cs typeface="Arial" panose="020B0604020202020204" pitchFamily="34" charset="0"/>
                        </a:rPr>
                        <a:t>Tax Account Management Program (TAMP Taxpayers)</a:t>
                      </a:r>
                      <a:endParaRPr lang="en-US" sz="1500" b="0" dirty="0">
                        <a:latin typeface="Arial" panose="020B0604020202020204" pitchFamily="34" charset="0"/>
                        <a:cs typeface="Arial" panose="020B0604020202020204" pitchFamily="34" charset="0"/>
                      </a:endParaRP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10-2014</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indent="0">
                        <a:lnSpc>
                          <a:spcPct val="107000"/>
                        </a:lnSpc>
                        <a:spcBef>
                          <a:spcPts val="0"/>
                        </a:spcBef>
                        <a:spcAft>
                          <a:spcPts val="0"/>
                        </a:spcAft>
                        <a:buClr>
                          <a:srgbClr val="FF0000"/>
                        </a:buClr>
                        <a:buFont typeface="Wingdings" panose="05000000000000000000" pitchFamily="2" charset="2"/>
                        <a:buNone/>
                      </a:pPr>
                      <a:r>
                        <a:rPr lang="en-US" sz="1500" b="0" dirty="0" smtClean="0">
                          <a:effectLst/>
                          <a:latin typeface="Arial" panose="020B0604020202020204" pitchFamily="34" charset="0"/>
                          <a:ea typeface="Calibri" panose="020F0502020204030204" pitchFamily="34" charset="0"/>
                          <a:cs typeface="Arial" panose="020B0604020202020204" pitchFamily="34" charset="0"/>
                        </a:rPr>
                        <a:t> </a:t>
                      </a:r>
                      <a:r>
                        <a:rPr lang="en-US" sz="1500" b="0" i="0" u="none" strike="noStrike" dirty="0" smtClean="0">
                          <a:solidFill>
                            <a:srgbClr val="000000"/>
                          </a:solidFill>
                          <a:effectLst/>
                          <a:latin typeface="Arial" panose="020B0604020202020204" pitchFamily="34" charset="0"/>
                          <a:cs typeface="Arial" panose="020B0604020202020204" pitchFamily="34" charset="0"/>
                        </a:rPr>
                        <a:t>Accredited Importers and Prospective Importers required to Secure BIR ICC and BIR BCC</a:t>
                      </a:r>
                      <a:endParaRPr lang="en-US" sz="1500" b="0" dirty="0" smtClean="0">
                        <a:solidFill>
                          <a:srgbClr val="000000"/>
                        </a:solidFill>
                        <a:latin typeface="Arial" panose="020B0604020202020204" pitchFamily="34" charset="0"/>
                        <a:cs typeface="Arial" panose="020B0604020202020204" pitchFamily="34" charset="0"/>
                      </a:endParaRP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10-2014</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dirty="0" smtClean="0">
                          <a:effectLst/>
                          <a:latin typeface="Arial" panose="020B0604020202020204" pitchFamily="34" charset="0"/>
                          <a:ea typeface="Calibri" panose="020F0502020204030204" pitchFamily="34" charset="0"/>
                          <a:cs typeface="Arial" panose="020B0604020202020204" pitchFamily="34" charset="0"/>
                        </a:rPr>
                        <a:t> </a:t>
                      </a:r>
                      <a:r>
                        <a:rPr lang="en-US" sz="1500" b="0" i="0" u="none" strike="noStrike" dirty="0" smtClean="0">
                          <a:solidFill>
                            <a:srgbClr val="000000"/>
                          </a:solidFill>
                          <a:effectLst/>
                          <a:latin typeface="Arial" panose="020B0604020202020204" pitchFamily="34" charset="0"/>
                          <a:cs typeface="Arial" panose="020B0604020202020204" pitchFamily="34" charset="0"/>
                        </a:rPr>
                        <a:t>National Government Agencies</a:t>
                      </a: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1-2013</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dirty="0" smtClean="0">
                          <a:solidFill>
                            <a:srgbClr val="000000"/>
                          </a:solidFill>
                          <a:effectLst/>
                          <a:latin typeface="Arial" panose="020B0604020202020204" pitchFamily="34" charset="0"/>
                          <a:cs typeface="Arial" panose="020B0604020202020204" pitchFamily="34" charset="0"/>
                        </a:rPr>
                        <a:t>All licensed local contractors / Government Bidders</a:t>
                      </a:r>
                      <a:endParaRPr lang="en-US" sz="1500" b="0" dirty="0" smtClean="0">
                        <a:latin typeface="Arial" panose="020B0604020202020204" pitchFamily="34" charset="0"/>
                        <a:cs typeface="Arial" panose="020B0604020202020204" pitchFamily="34" charset="0"/>
                      </a:endParaRP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10-2012</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dirty="0" smtClean="0">
                          <a:solidFill>
                            <a:srgbClr val="000000"/>
                          </a:solidFill>
                          <a:effectLst/>
                          <a:latin typeface="Arial" panose="020B0604020202020204" pitchFamily="34" charset="0"/>
                          <a:cs typeface="Arial" panose="020B0604020202020204" pitchFamily="34" charset="0"/>
                        </a:rPr>
                        <a:t>Enterprises enjoying Fiscal Incentives  (PEZA, BOI, Various Zone Authorities, Etc.)</a:t>
                      </a:r>
                      <a:endParaRPr lang="en-US" sz="1500" b="0" dirty="0" smtClean="0">
                        <a:latin typeface="Arial" panose="020B0604020202020204" pitchFamily="34" charset="0"/>
                        <a:cs typeface="Arial" panose="020B0604020202020204" pitchFamily="34" charset="0"/>
                      </a:endParaRP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1-2010</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dirty="0" smtClean="0">
                          <a:solidFill>
                            <a:srgbClr val="000000"/>
                          </a:solidFill>
                          <a:effectLst/>
                          <a:latin typeface="Arial" panose="020B0604020202020204" pitchFamily="34" charset="0"/>
                          <a:cs typeface="Arial" panose="020B0604020202020204" pitchFamily="34" charset="0"/>
                        </a:rPr>
                        <a:t>Top 5,000 Individual Taxpayers</a:t>
                      </a:r>
                      <a:endParaRPr lang="en-US" sz="1500" b="0" dirty="0" smtClean="0">
                        <a:latin typeface="Arial" panose="020B0604020202020204" pitchFamily="34" charset="0"/>
                        <a:cs typeface="Arial" panose="020B0604020202020204" pitchFamily="34" charset="0"/>
                      </a:endParaRP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6-2009</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dirty="0" smtClean="0">
                          <a:solidFill>
                            <a:srgbClr val="000000"/>
                          </a:solidFill>
                          <a:effectLst/>
                          <a:latin typeface="Arial" panose="020B0604020202020204" pitchFamily="34" charset="0"/>
                          <a:cs typeface="Arial" panose="020B0604020202020204" pitchFamily="34" charset="0"/>
                        </a:rPr>
                        <a:t>Corporations with Paid Up Capital Stock of 10 Million and above</a:t>
                      </a: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10-2007</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dirty="0" smtClean="0">
                          <a:solidFill>
                            <a:srgbClr val="000000"/>
                          </a:solidFill>
                          <a:effectLst/>
                          <a:latin typeface="Arial" panose="020B0604020202020204" pitchFamily="34" charset="0"/>
                          <a:cs typeface="Arial" panose="020B0604020202020204" pitchFamily="34" charset="0"/>
                        </a:rPr>
                        <a:t>Corporations with complete Computerized System</a:t>
                      </a: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10-2007</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8"/>
                  </a:ext>
                </a:extLst>
              </a:tr>
              <a:tr h="407501">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dirty="0" smtClean="0">
                          <a:solidFill>
                            <a:srgbClr val="000000"/>
                          </a:solidFill>
                          <a:effectLst/>
                          <a:latin typeface="Arial" panose="020B0604020202020204" pitchFamily="34" charset="0"/>
                          <a:cs typeface="Arial" panose="020B0604020202020204" pitchFamily="34" charset="0"/>
                        </a:rPr>
                        <a:t>Procuring Government Agencies with respect to Withholding of VAT and Percentage Taxes </a:t>
                      </a:r>
                    </a:p>
                  </a:txBody>
                  <a:tcPr/>
                </a:tc>
                <a:tc>
                  <a:txBody>
                    <a:bodyPr/>
                    <a:lstStyle/>
                    <a:p>
                      <a:r>
                        <a:rPr lang="en-US" sz="1500" b="0" i="0" u="none" strike="noStrike" dirty="0" smtClean="0">
                          <a:solidFill>
                            <a:srgbClr val="000000"/>
                          </a:solidFill>
                          <a:effectLst/>
                          <a:latin typeface="Arial" panose="020B0604020202020204" pitchFamily="34" charset="0"/>
                          <a:cs typeface="Arial" panose="020B0604020202020204" pitchFamily="34" charset="0"/>
                        </a:rPr>
                        <a:t>RR No. 3-2005</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9"/>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kern="1200" dirty="0" smtClean="0">
                          <a:solidFill>
                            <a:srgbClr val="000000"/>
                          </a:solidFill>
                          <a:effectLst/>
                          <a:latin typeface="Arial" panose="020B0604020202020204" pitchFamily="34" charset="0"/>
                          <a:ea typeface="+mn-ea"/>
                          <a:cs typeface="Arial" panose="020B0604020202020204" pitchFamily="34" charset="0"/>
                        </a:rPr>
                        <a:t>Large Taxpayers</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txBody>
                  <a:tcPr/>
                </a:tc>
                <a:tc>
                  <a:txBody>
                    <a:bodyPr/>
                    <a:lstStyle/>
                    <a:p>
                      <a:r>
                        <a:rPr lang="en-US" sz="1500" b="0" i="0" u="none" strike="noStrike" kern="1200" dirty="0" smtClean="0">
                          <a:solidFill>
                            <a:srgbClr val="000000"/>
                          </a:solidFill>
                          <a:effectLst/>
                          <a:latin typeface="Arial" panose="020B0604020202020204" pitchFamily="34" charset="0"/>
                          <a:ea typeface="+mn-ea"/>
                          <a:cs typeface="Arial" panose="020B0604020202020204" pitchFamily="34" charset="0"/>
                        </a:rPr>
                        <a:t>RR</a:t>
                      </a:r>
                      <a:r>
                        <a:rPr lang="en-US" sz="1500" b="0" i="0" u="none" strike="noStrike" kern="1200" baseline="0" dirty="0" smtClean="0">
                          <a:solidFill>
                            <a:srgbClr val="000000"/>
                          </a:solidFill>
                          <a:effectLst/>
                          <a:latin typeface="Arial" panose="020B0604020202020204" pitchFamily="34" charset="0"/>
                          <a:ea typeface="+mn-ea"/>
                          <a:cs typeface="Arial" panose="020B0604020202020204" pitchFamily="34" charset="0"/>
                        </a:rPr>
                        <a:t> No. 2-2002 as amended</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0"/>
                  </a:ext>
                </a:extLst>
              </a:tr>
              <a:tr h="3200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500" b="0" i="0" u="none" strike="noStrike" kern="1200" dirty="0" smtClean="0">
                          <a:solidFill>
                            <a:srgbClr val="000000"/>
                          </a:solidFill>
                          <a:effectLst/>
                          <a:latin typeface="Arial" panose="020B0604020202020204" pitchFamily="34" charset="0"/>
                          <a:ea typeface="+mn-ea"/>
                          <a:cs typeface="Arial" panose="020B0604020202020204" pitchFamily="34" charset="0"/>
                        </a:rPr>
                        <a:t>Top 20,000 Corporations </a:t>
                      </a:r>
                      <a:endParaRPr lang="en-US" sz="1500" b="0" i="0" u="none" strike="noStrike" dirty="0" smtClean="0">
                        <a:solidFill>
                          <a:srgbClr val="000000"/>
                        </a:solidFill>
                        <a:effectLst/>
                        <a:latin typeface="Arial" panose="020B0604020202020204" pitchFamily="34" charset="0"/>
                        <a:cs typeface="Arial" panose="020B0604020202020204" pitchFamily="34" charset="0"/>
                      </a:endParaRPr>
                    </a:p>
                  </a:txBody>
                  <a:tcPr/>
                </a:tc>
                <a:tc>
                  <a:txBody>
                    <a:bodyPr/>
                    <a:lstStyle/>
                    <a:p>
                      <a:r>
                        <a:rPr lang="en-US" sz="1500" b="0" i="0" u="none" strike="noStrike" kern="1200" dirty="0" smtClean="0">
                          <a:solidFill>
                            <a:srgbClr val="000000"/>
                          </a:solidFill>
                          <a:effectLst/>
                          <a:latin typeface="Arial" panose="020B0604020202020204" pitchFamily="34" charset="0"/>
                          <a:ea typeface="+mn-ea"/>
                          <a:cs typeface="Arial" panose="020B0604020202020204" pitchFamily="34" charset="0"/>
                        </a:rPr>
                        <a:t>RR No. 2-98 as amended</a:t>
                      </a:r>
                      <a:endParaRPr lang="en-US" sz="15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060543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IRForms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188" y="1719531"/>
            <a:ext cx="5271114" cy="16102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01003" y="3657352"/>
            <a:ext cx="7151426" cy="2246769"/>
          </a:xfrm>
          <a:prstGeom prst="rect">
            <a:avLst/>
          </a:prstGeom>
        </p:spPr>
        <p:txBody>
          <a:bodyPr wrap="square">
            <a:spAutoFit/>
          </a:bodyPr>
          <a:lstStyle/>
          <a:p>
            <a:pPr algn="just"/>
            <a:r>
              <a:rPr lang="en-US" sz="2800" dirty="0">
                <a:solidFill>
                  <a:srgbClr val="222222"/>
                </a:solidFill>
              </a:rPr>
              <a:t>The Electronic Bureau of Internal Revenue Forms (</a:t>
            </a:r>
            <a:r>
              <a:rPr lang="en-US" sz="2800" dirty="0" err="1">
                <a:solidFill>
                  <a:srgbClr val="222222"/>
                </a:solidFill>
              </a:rPr>
              <a:t>eBIRForms</a:t>
            </a:r>
            <a:r>
              <a:rPr lang="en-US" sz="2800" dirty="0">
                <a:solidFill>
                  <a:srgbClr val="222222"/>
                </a:solidFill>
              </a:rPr>
              <a:t>) was developed primarily to provide taxpayers with an alternative mode of preparing and filing tax returns that is easier and more convenient. </a:t>
            </a:r>
            <a:endParaRPr lang="en-US" sz="2800" dirty="0"/>
          </a:p>
        </p:txBody>
      </p:sp>
    </p:spTree>
    <p:extLst>
      <p:ext uri="{BB962C8B-B14F-4D97-AF65-F5344CB8AC3E}">
        <p14:creationId xmlns:p14="http://schemas.microsoft.com/office/powerpoint/2010/main" val="869668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332" y="8748"/>
            <a:ext cx="7773338" cy="1642631"/>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sz="5400" b="1" cap="none" dirty="0" err="1" smtClean="0"/>
              <a:t>e</a:t>
            </a:r>
            <a:r>
              <a:rPr lang="en-US" sz="5400" b="1" dirty="0" err="1" smtClean="0"/>
              <a:t>birf</a:t>
            </a:r>
            <a:r>
              <a:rPr lang="en-US" sz="5400" b="1" cap="none" dirty="0" err="1" smtClean="0"/>
              <a:t>orms</a:t>
            </a:r>
            <a:endParaRPr lang="en-US" sz="2800" cap="none" dirty="0"/>
          </a:p>
        </p:txBody>
      </p:sp>
      <p:graphicFrame>
        <p:nvGraphicFramePr>
          <p:cNvPr id="5" name="Table 4"/>
          <p:cNvGraphicFramePr>
            <a:graphicFrameLocks noGrp="1"/>
          </p:cNvGraphicFramePr>
          <p:nvPr>
            <p:extLst>
              <p:ext uri="{D42A27DB-BD31-4B8C-83A1-F6EECF244321}">
                <p14:modId xmlns:p14="http://schemas.microsoft.com/office/powerpoint/2010/main" val="3183617851"/>
              </p:ext>
            </p:extLst>
          </p:nvPr>
        </p:nvGraphicFramePr>
        <p:xfrm>
          <a:off x="685332" y="1477584"/>
          <a:ext cx="7773338" cy="4201033"/>
        </p:xfrm>
        <a:graphic>
          <a:graphicData uri="http://schemas.openxmlformats.org/drawingml/2006/table">
            <a:tbl>
              <a:tblPr firstRow="1" bandRow="1">
                <a:tableStyleId>{5C22544A-7EE6-4342-B048-85BDC9FD1C3A}</a:tableStyleId>
              </a:tblPr>
              <a:tblGrid>
                <a:gridCol w="5152229">
                  <a:extLst>
                    <a:ext uri="{9D8B030D-6E8A-4147-A177-3AD203B41FA5}">
                      <a16:colId xmlns:a16="http://schemas.microsoft.com/office/drawing/2014/main" xmlns="" val="20000"/>
                    </a:ext>
                  </a:extLst>
                </a:gridCol>
                <a:gridCol w="2621109">
                  <a:extLst>
                    <a:ext uri="{9D8B030D-6E8A-4147-A177-3AD203B41FA5}">
                      <a16:colId xmlns:a16="http://schemas.microsoft.com/office/drawing/2014/main" xmlns="" val="20001"/>
                    </a:ext>
                  </a:extLst>
                </a:gridCol>
              </a:tblGrid>
              <a:tr h="370840">
                <a:tc>
                  <a:txBody>
                    <a:bodyPr/>
                    <a:lstStyle/>
                    <a:p>
                      <a:pPr algn="ctr"/>
                      <a:r>
                        <a:rPr lang="en-US" b="0" dirty="0" smtClean="0">
                          <a:latin typeface="Arial" panose="020B0604020202020204" pitchFamily="34" charset="0"/>
                          <a:cs typeface="Arial" panose="020B0604020202020204" pitchFamily="34" charset="0"/>
                        </a:rPr>
                        <a:t>MANDATED TO FILE &amp; PAY</a:t>
                      </a:r>
                      <a:endParaRPr lang="en-US" b="0" dirty="0">
                        <a:latin typeface="Arial" panose="020B0604020202020204" pitchFamily="34" charset="0"/>
                        <a:cs typeface="Arial" panose="020B0604020202020204" pitchFamily="34" charset="0"/>
                      </a:endParaRPr>
                    </a:p>
                  </a:txBody>
                  <a:tcPr/>
                </a:tc>
                <a:tc>
                  <a:txBody>
                    <a:bodyPr/>
                    <a:lstStyle/>
                    <a:p>
                      <a:pPr algn="ctr"/>
                      <a:r>
                        <a:rPr lang="en-US" b="0" dirty="0" smtClean="0">
                          <a:latin typeface="Arial" panose="020B0604020202020204" pitchFamily="34" charset="0"/>
                          <a:cs typeface="Arial" panose="020B0604020202020204" pitchFamily="34" charset="0"/>
                        </a:rPr>
                        <a:t>ISSUANCE</a:t>
                      </a:r>
                      <a:endParaRPr lang="en-US"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dirty="0" smtClean="0">
                          <a:latin typeface="Arial" panose="020B0604020202020204" pitchFamily="34" charset="0"/>
                          <a:ea typeface="Calibri" panose="020F0502020204030204" pitchFamily="34" charset="0"/>
                          <a:cs typeface="Arial" panose="020B0604020202020204" pitchFamily="34" charset="0"/>
                        </a:rPr>
                        <a:t>Accredited Tax Agents / Tax Practitioners and All its Client Taxpayers </a:t>
                      </a:r>
                      <a:endParaRPr lang="en-US" dirty="0">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370840">
                <a:tc>
                  <a:txBody>
                    <a:bodyPr/>
                    <a:lstStyle/>
                    <a:p>
                      <a:pPr marL="0" marR="0" indent="0">
                        <a:lnSpc>
                          <a:spcPct val="107000"/>
                        </a:lnSpc>
                        <a:spcBef>
                          <a:spcPts val="0"/>
                        </a:spcBef>
                        <a:spcAft>
                          <a:spcPts val="0"/>
                        </a:spcAft>
                        <a:buClr>
                          <a:srgbClr val="FF0000"/>
                        </a:buClr>
                        <a:buFont typeface="Wingdings" panose="05000000000000000000" pitchFamily="2" charset="2"/>
                        <a:buNone/>
                      </a:pPr>
                      <a:r>
                        <a:rPr lang="en-US" dirty="0" smtClean="0">
                          <a:latin typeface="Arial" panose="020B0604020202020204" pitchFamily="34" charset="0"/>
                          <a:ea typeface="Calibri" panose="020F0502020204030204" pitchFamily="34" charset="0"/>
                          <a:cs typeface="Arial" panose="020B0604020202020204" pitchFamily="34" charset="0"/>
                        </a:rPr>
                        <a:t>Accredited Printers and Supplemental Receipts/ Invoices</a:t>
                      </a:r>
                      <a:endParaRPr lang="en-US" dirty="0" smtClean="0">
                        <a:solidFill>
                          <a:srgbClr val="000000"/>
                        </a:solidFill>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One Time Transactions (ONETT) Taxpayers</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Those who shall file with "No Payment“</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Government Owned or Controlled Corporations </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370840">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Local Government Units except Barangays </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6"/>
                  </a:ext>
                </a:extLst>
              </a:tr>
              <a:tr h="819355">
                <a:tc>
                  <a:txBody>
                    <a:bodyPr/>
                    <a:lstStyle/>
                    <a:p>
                      <a:pPr marL="0" marR="0" indent="0" algn="l"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dirty="0" smtClean="0">
                          <a:latin typeface="Arial" panose="020B0604020202020204" pitchFamily="34" charset="0"/>
                          <a:ea typeface="Calibri" panose="020F0502020204030204" pitchFamily="34" charset="0"/>
                          <a:cs typeface="Arial" panose="020B0604020202020204" pitchFamily="34" charset="0"/>
                        </a:rPr>
                        <a:t>Cooperatives registered with National Electrification Administration (NEA) and Local Water Utilities Administration (LWUA)</a:t>
                      </a:r>
                      <a:endParaRPr lang="en-US" dirty="0" smtClean="0">
                        <a:latin typeface="Arial" panose="020B0604020202020204" pitchFamily="34" charset="0"/>
                        <a:cs typeface="Arial" panose="020B0604020202020204" pitchFamily="34" charset="0"/>
                      </a:endParaRPr>
                    </a:p>
                  </a:txBody>
                  <a:tcPr/>
                </a:tc>
                <a:tc>
                  <a:txBody>
                    <a:bodyPr/>
                    <a:lstStyle/>
                    <a:p>
                      <a:r>
                        <a:rPr lang="en-US" dirty="0" smtClean="0">
                          <a:solidFill>
                            <a:srgbClr val="000000"/>
                          </a:solidFill>
                          <a:latin typeface="Arial" panose="020B0604020202020204" pitchFamily="34" charset="0"/>
                          <a:cs typeface="Arial" panose="020B0604020202020204" pitchFamily="34" charset="0"/>
                        </a:rPr>
                        <a:t>RR No. 6-2014</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035793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8548" y="1470222"/>
            <a:ext cx="3968796" cy="2385033"/>
          </a:xfrm>
          <a:prstGeom prst="rect">
            <a:avLst/>
          </a:prstGeom>
        </p:spPr>
      </p:pic>
      <p:sp>
        <p:nvSpPr>
          <p:cNvPr id="10" name="Title 1"/>
          <p:cNvSpPr txBox="1">
            <a:spLocks/>
          </p:cNvSpPr>
          <p:nvPr/>
        </p:nvSpPr>
        <p:spPr>
          <a:xfrm>
            <a:off x="685332" y="8748"/>
            <a:ext cx="7773338" cy="1596177"/>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sz="5400" b="1" dirty="0" smtClean="0"/>
              <a:t>D</a:t>
            </a:r>
            <a:r>
              <a:rPr lang="en-US" dirty="0" smtClean="0"/>
              <a:t>ECLARATION</a:t>
            </a:r>
            <a:endParaRPr lang="en-US" sz="2800" cap="none" dirty="0"/>
          </a:p>
        </p:txBody>
      </p:sp>
      <p:sp>
        <p:nvSpPr>
          <p:cNvPr id="2" name="Pentagon 1"/>
          <p:cNvSpPr/>
          <p:nvPr/>
        </p:nvSpPr>
        <p:spPr>
          <a:xfrm flipH="1">
            <a:off x="2871537" y="3720551"/>
            <a:ext cx="5887453" cy="261608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Arial" panose="020B0604020202020204" pitchFamily="34" charset="0"/>
                <a:cs typeface="Arial" panose="020B0604020202020204" pitchFamily="34" charset="0"/>
              </a:rPr>
              <a:t>Enable the taxpayer to submit their Monthly </a:t>
            </a:r>
            <a:r>
              <a:rPr lang="en-US" dirty="0" err="1">
                <a:latin typeface="Arial" panose="020B0604020202020204" pitchFamily="34" charset="0"/>
                <a:cs typeface="Arial" panose="020B0604020202020204" pitchFamily="34" charset="0"/>
              </a:rPr>
              <a:t>Alphalist</a:t>
            </a:r>
            <a:r>
              <a:rPr lang="en-US" dirty="0">
                <a:latin typeface="Arial" panose="020B0604020202020204" pitchFamily="34" charset="0"/>
                <a:cs typeface="Arial" panose="020B0604020202020204" pitchFamily="34" charset="0"/>
              </a:rPr>
              <a:t> of Payees(MAP) and Summary </a:t>
            </a:r>
            <a:r>
              <a:rPr lang="en-US" dirty="0" err="1">
                <a:latin typeface="Arial" panose="020B0604020202020204" pitchFamily="34" charset="0"/>
                <a:cs typeface="Arial" panose="020B0604020202020204" pitchFamily="34" charset="0"/>
              </a:rPr>
              <a:t>Alphalist</a:t>
            </a:r>
            <a:r>
              <a:rPr lang="en-US" dirty="0">
                <a:latin typeface="Arial" panose="020B0604020202020204" pitchFamily="34" charset="0"/>
                <a:cs typeface="Arial" panose="020B0604020202020204" pitchFamily="34" charset="0"/>
              </a:rPr>
              <a:t> of Withholding Tax(SAWT), Summary List of Sales, Purchases and Importations(SLSPI) attachments electronically via e-mail/web facility</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548" y="4339779"/>
            <a:ext cx="3146258" cy="1409709"/>
          </a:xfrm>
          <a:prstGeom prst="rect">
            <a:avLst/>
          </a:prstGeom>
        </p:spPr>
      </p:pic>
    </p:spTree>
    <p:extLst>
      <p:ext uri="{BB962C8B-B14F-4D97-AF65-F5344CB8AC3E}">
        <p14:creationId xmlns:p14="http://schemas.microsoft.com/office/powerpoint/2010/main" val="2600489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53263" y="1470222"/>
            <a:ext cx="3968796" cy="2385033"/>
          </a:xfrm>
          <a:prstGeom prst="rect">
            <a:avLst/>
          </a:prstGeom>
        </p:spPr>
      </p:pic>
      <p:sp>
        <p:nvSpPr>
          <p:cNvPr id="10" name="Title 1"/>
          <p:cNvSpPr txBox="1">
            <a:spLocks/>
          </p:cNvSpPr>
          <p:nvPr/>
        </p:nvSpPr>
        <p:spPr>
          <a:xfrm>
            <a:off x="685332" y="8748"/>
            <a:ext cx="7773338" cy="1596177"/>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sz="5400" b="1" dirty="0" smtClean="0"/>
              <a:t>D</a:t>
            </a:r>
            <a:r>
              <a:rPr lang="en-US" dirty="0" smtClean="0"/>
              <a:t>ECLARATION</a:t>
            </a:r>
            <a:endParaRPr lang="en-US" sz="2800" cap="none" dirty="0"/>
          </a:p>
        </p:txBody>
      </p:sp>
      <p:sp>
        <p:nvSpPr>
          <p:cNvPr id="2" name="Pentagon 1"/>
          <p:cNvSpPr/>
          <p:nvPr/>
        </p:nvSpPr>
        <p:spPr>
          <a:xfrm>
            <a:off x="368969" y="3656382"/>
            <a:ext cx="5887453" cy="2616081"/>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latin typeface="Arial" panose="020B0604020202020204" pitchFamily="34" charset="0"/>
                <a:cs typeface="Arial" panose="020B0604020202020204" pitchFamily="34" charset="0"/>
              </a:rPr>
              <a:t>Process of reporting the gross monthly sales of taxpayers engaged in business using Cash Register Machine (CRM), Point of Sale (POS) System and Other Sales Machines (OSM) or any other similar devices through different channels.</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155" y="4159933"/>
            <a:ext cx="2988582" cy="1807852"/>
          </a:xfrm>
          <a:prstGeom prst="rect">
            <a:avLst/>
          </a:prstGeom>
        </p:spPr>
      </p:pic>
    </p:spTree>
    <p:extLst>
      <p:ext uri="{BB962C8B-B14F-4D97-AF65-F5344CB8AC3E}">
        <p14:creationId xmlns:p14="http://schemas.microsoft.com/office/powerpoint/2010/main" val="2189889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RATIONALE</a:t>
            </a:r>
            <a:endParaRPr lang="en-PH" dirty="0"/>
          </a:p>
        </p:txBody>
      </p:sp>
      <p:sp>
        <p:nvSpPr>
          <p:cNvPr id="3" name="Content Placeholder 2"/>
          <p:cNvSpPr>
            <a:spLocks noGrp="1"/>
          </p:cNvSpPr>
          <p:nvPr>
            <p:ph sz="quarter" idx="13"/>
          </p:nvPr>
        </p:nvSpPr>
        <p:spPr/>
        <p:txBody>
          <a:bodyPr/>
          <a:lstStyle/>
          <a:p>
            <a:r>
              <a:rPr lang="en-PH" dirty="0" smtClean="0"/>
              <a:t>Compliance to Administrative </a:t>
            </a:r>
            <a:r>
              <a:rPr lang="en-PH" dirty="0"/>
              <a:t>Order No. 38 last May 17 creating an inter-agency task force to initiate, implement, and monitor ease of doing business reforms</a:t>
            </a:r>
          </a:p>
        </p:txBody>
      </p:sp>
    </p:spTree>
    <p:extLst>
      <p:ext uri="{BB962C8B-B14F-4D97-AF65-F5344CB8AC3E}">
        <p14:creationId xmlns:p14="http://schemas.microsoft.com/office/powerpoint/2010/main" val="2926597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pt.wz51z.com/EC3/CD9/animations/money/taxes/business_man_tax_pape_a_h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9626" y="2629750"/>
            <a:ext cx="1388579" cy="198368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5332" y="8748"/>
            <a:ext cx="7773338" cy="1596177"/>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sz="5400" b="1" dirty="0" smtClean="0">
                <a:solidFill>
                  <a:srgbClr val="FF0000"/>
                </a:solidFill>
              </a:rPr>
              <a:t>P</a:t>
            </a:r>
            <a:r>
              <a:rPr lang="en-US" dirty="0" smtClean="0"/>
              <a:t>AY</a:t>
            </a:r>
            <a:endParaRPr lang="en-US" sz="2800" cap="none" dirty="0"/>
          </a:p>
        </p:txBody>
      </p:sp>
      <p:pic>
        <p:nvPicPr>
          <p:cNvPr id="6" name="Picture 2" descr="Electronic Filing and Payment Syste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64" y="2231501"/>
            <a:ext cx="809255" cy="4457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05247" y="2259383"/>
            <a:ext cx="2819637" cy="646331"/>
          </a:xfrm>
          <a:prstGeom prst="rect">
            <a:avLst/>
          </a:prstGeom>
        </p:spPr>
        <p:txBody>
          <a:bodyPr wrap="square">
            <a:spAutoFit/>
          </a:bodyPr>
          <a:lstStyle/>
          <a:p>
            <a:r>
              <a:rPr lang="en-US" b="1" dirty="0" smtClean="0">
                <a:solidFill>
                  <a:srgbClr val="800080"/>
                </a:solidFill>
                <a:effectLst>
                  <a:outerShdw blurRad="38100" dist="38100" dir="2700000" algn="tl">
                    <a:srgbClr val="000000">
                      <a:alpha val="43137"/>
                    </a:srgbClr>
                  </a:outerShdw>
                </a:effectLst>
              </a:rPr>
              <a:t>e-Payment facility of </a:t>
            </a:r>
            <a:r>
              <a:rPr lang="en-US" b="1" dirty="0" err="1" smtClean="0">
                <a:solidFill>
                  <a:srgbClr val="800080"/>
                </a:solidFill>
                <a:effectLst>
                  <a:outerShdw blurRad="38100" dist="38100" dir="2700000" algn="tl">
                    <a:srgbClr val="000000">
                      <a:alpha val="43137"/>
                    </a:srgbClr>
                  </a:outerShdw>
                </a:effectLst>
              </a:rPr>
              <a:t>eFPS</a:t>
            </a:r>
            <a:endParaRPr lang="en-US" dirty="0"/>
          </a:p>
        </p:txBody>
      </p:sp>
      <p:sp>
        <p:nvSpPr>
          <p:cNvPr id="7" name="TextBox 6"/>
          <p:cNvSpPr txBox="1"/>
          <p:nvPr/>
        </p:nvSpPr>
        <p:spPr>
          <a:xfrm>
            <a:off x="162571" y="1655666"/>
            <a:ext cx="851515" cy="369332"/>
          </a:xfrm>
          <a:prstGeom prst="rect">
            <a:avLst/>
          </a:prstGeom>
          <a:noFill/>
        </p:spPr>
        <p:txBody>
          <a:bodyPr wrap="none" rtlCol="0">
            <a:spAutoFit/>
          </a:bodyPr>
          <a:lstStyle/>
          <a:p>
            <a:r>
              <a:rPr lang="en-US" b="1" dirty="0" smtClean="0"/>
              <a:t>For …</a:t>
            </a:r>
            <a:endParaRPr lang="en-US" b="1" dirty="0"/>
          </a:p>
        </p:txBody>
      </p:sp>
      <p:pic>
        <p:nvPicPr>
          <p:cNvPr id="9" name="Picture 2" descr="eBIRForms l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64" y="3254799"/>
            <a:ext cx="1436183" cy="4387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8219" y="2313003"/>
            <a:ext cx="748923" cy="369332"/>
          </a:xfrm>
          <a:prstGeom prst="rect">
            <a:avLst/>
          </a:prstGeom>
          <a:noFill/>
        </p:spPr>
        <p:txBody>
          <a:bodyPr wrap="none" rtlCol="0">
            <a:spAutoFit/>
          </a:bodyPr>
          <a:lstStyle/>
          <a:p>
            <a:r>
              <a:rPr lang="en-US" dirty="0" smtClean="0"/>
              <a:t>users</a:t>
            </a:r>
            <a:endParaRPr lang="en-US" dirty="0"/>
          </a:p>
        </p:txBody>
      </p:sp>
      <p:sp>
        <p:nvSpPr>
          <p:cNvPr id="11" name="TextBox 10"/>
          <p:cNvSpPr txBox="1"/>
          <p:nvPr/>
        </p:nvSpPr>
        <p:spPr>
          <a:xfrm>
            <a:off x="1809123" y="3314094"/>
            <a:ext cx="748923" cy="369332"/>
          </a:xfrm>
          <a:prstGeom prst="rect">
            <a:avLst/>
          </a:prstGeom>
          <a:noFill/>
        </p:spPr>
        <p:txBody>
          <a:bodyPr wrap="none" rtlCol="0">
            <a:spAutoFit/>
          </a:bodyPr>
          <a:lstStyle/>
          <a:p>
            <a:r>
              <a:rPr lang="en-US" dirty="0" smtClean="0"/>
              <a:t>users</a:t>
            </a:r>
            <a:endParaRPr lang="en-US" dirty="0"/>
          </a:p>
        </p:txBody>
      </p:sp>
      <p:sp>
        <p:nvSpPr>
          <p:cNvPr id="12" name="TextBox 11"/>
          <p:cNvSpPr txBox="1"/>
          <p:nvPr/>
        </p:nvSpPr>
        <p:spPr>
          <a:xfrm>
            <a:off x="393475" y="4244102"/>
            <a:ext cx="1595309" cy="369332"/>
          </a:xfrm>
          <a:prstGeom prst="rect">
            <a:avLst/>
          </a:prstGeom>
          <a:noFill/>
        </p:spPr>
        <p:txBody>
          <a:bodyPr wrap="none" rtlCol="0">
            <a:spAutoFit/>
          </a:bodyPr>
          <a:lstStyle/>
          <a:p>
            <a:r>
              <a:rPr lang="en-US" b="1" dirty="0" smtClean="0"/>
              <a:t>Manual filers</a:t>
            </a:r>
            <a:endParaRPr lang="en-US" b="1" dirty="0"/>
          </a:p>
        </p:txBody>
      </p:sp>
      <p:sp>
        <p:nvSpPr>
          <p:cNvPr id="13" name="Rectangle 12"/>
          <p:cNvSpPr/>
          <p:nvPr/>
        </p:nvSpPr>
        <p:spPr>
          <a:xfrm>
            <a:off x="5205247" y="3186579"/>
            <a:ext cx="1837233" cy="369332"/>
          </a:xfrm>
          <a:prstGeom prst="rect">
            <a:avLst/>
          </a:prstGeom>
        </p:spPr>
        <p:txBody>
          <a:bodyPr wrap="square">
            <a:spAutoFit/>
          </a:bodyPr>
          <a:lstStyle/>
          <a:p>
            <a:r>
              <a:rPr lang="en-US" b="1" dirty="0" smtClean="0">
                <a:solidFill>
                  <a:srgbClr val="800080"/>
                </a:solidFill>
                <a:effectLst>
                  <a:outerShdw blurRad="38100" dist="38100" dir="2700000" algn="tl">
                    <a:srgbClr val="000000">
                      <a:alpha val="43137"/>
                    </a:srgbClr>
                  </a:outerShdw>
                </a:effectLst>
              </a:rPr>
              <a:t>Globe GCASH</a:t>
            </a:r>
            <a:endParaRPr lang="en-US" dirty="0"/>
          </a:p>
        </p:txBody>
      </p:sp>
      <p:pic>
        <p:nvPicPr>
          <p:cNvPr id="17410" name="Picture 2" descr="http://www.mb.com.ph/wp-content/uploads/2016/04/unnamed-cop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0057" y="3064472"/>
            <a:ext cx="745177" cy="745177"/>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4230806" y="2412237"/>
            <a:ext cx="764275" cy="217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230806" y="3339433"/>
            <a:ext cx="764275" cy="217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4" name="Picture 6" descr="Image result for financial center building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3134" y="4113775"/>
            <a:ext cx="2762250" cy="165735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531243" y="5710810"/>
            <a:ext cx="3266031" cy="646331"/>
          </a:xfrm>
          <a:prstGeom prst="rect">
            <a:avLst/>
          </a:prstGeom>
        </p:spPr>
        <p:txBody>
          <a:bodyPr wrap="square">
            <a:spAutoFit/>
          </a:bodyPr>
          <a:lstStyle/>
          <a:p>
            <a:r>
              <a:rPr lang="en-US" b="1" dirty="0" smtClean="0">
                <a:solidFill>
                  <a:srgbClr val="800080"/>
                </a:solidFill>
                <a:effectLst>
                  <a:outerShdw blurRad="38100" dist="38100" dir="2700000" algn="tl">
                    <a:srgbClr val="000000">
                      <a:alpha val="43137"/>
                    </a:srgbClr>
                  </a:outerShdw>
                </a:effectLst>
              </a:rPr>
              <a:t>BIR Authorized Agent Banks</a:t>
            </a:r>
            <a:endParaRPr lang="en-US" dirty="0"/>
          </a:p>
        </p:txBody>
      </p:sp>
      <p:sp>
        <p:nvSpPr>
          <p:cNvPr id="20" name="Right Arrow 19"/>
          <p:cNvSpPr/>
          <p:nvPr/>
        </p:nvSpPr>
        <p:spPr>
          <a:xfrm>
            <a:off x="4287718" y="4307048"/>
            <a:ext cx="764275" cy="217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 Arrow 13"/>
          <p:cNvSpPr/>
          <p:nvPr/>
        </p:nvSpPr>
        <p:spPr>
          <a:xfrm rot="5400000">
            <a:off x="4418937" y="3477402"/>
            <a:ext cx="352520" cy="72878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0137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46622" y="2028825"/>
            <a:ext cx="3152775" cy="44465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H"/>
          </a:p>
        </p:txBody>
      </p:sp>
      <p:pic>
        <p:nvPicPr>
          <p:cNvPr id="159747" name="Picture 1" descr="cid:image002.png@01CED580.0D15413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052759" y="5830887"/>
            <a:ext cx="14668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2" descr="cid:image003.png@01CED580.0D15413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943472" y="5710237"/>
            <a:ext cx="27527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9" name="Picture 3" descr="cid:image004.png@01CED580.0D154130"/>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969959" y="3840162"/>
            <a:ext cx="23495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4" descr="cid:image005.png@01CED580.44667AA0"/>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118097" y="3240087"/>
            <a:ext cx="23336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439984" y="1452562"/>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2" name="Pictur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63934" y="1597025"/>
            <a:ext cx="11826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3" name="Pictur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69959" y="2397125"/>
            <a:ext cx="1123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4" name="Pictur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20972" y="2547937"/>
            <a:ext cx="1400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5" name="Pictur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70084" y="3276600"/>
            <a:ext cx="22669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6" name="Pictur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855784" y="4586287"/>
            <a:ext cx="24955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7" name="Picture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622922" y="5148262"/>
            <a:ext cx="13144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8" name="Picture 1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856159" y="4565650"/>
            <a:ext cx="12954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9" name="Pictur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391272" y="3906837"/>
            <a:ext cx="1304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0" name="Picture 1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632447" y="2724150"/>
            <a:ext cx="13049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1" name="Picture 1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262684" y="4468812"/>
            <a:ext cx="15621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2" name="Picture 1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872034" y="3897312"/>
            <a:ext cx="1304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3" name="Picture 2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15984" y="1452562"/>
            <a:ext cx="13811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4" name="Picture 2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187697" y="5221287"/>
            <a:ext cx="1304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5" name="Picture 2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009647" y="5519737"/>
            <a:ext cx="20113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66" name="Picture 2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53059" y="1743075"/>
            <a:ext cx="173355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txBox="1">
            <a:spLocks/>
          </p:cNvSpPr>
          <p:nvPr/>
        </p:nvSpPr>
        <p:spPr>
          <a:xfrm>
            <a:off x="685332" y="8748"/>
            <a:ext cx="7773338" cy="1596177"/>
          </a:xfrm>
          <a:prstGeom prst="rect">
            <a:avLst/>
          </a:prstGeom>
        </p:spPr>
        <p:txBody>
          <a:bodyPr anchor="ct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dirty="0" smtClean="0"/>
              <a:t>LIST OF EFPS ACCREDITED BANKS</a:t>
            </a:r>
            <a:endParaRPr lang="en-US" sz="2800" cap="none" dirty="0"/>
          </a:p>
        </p:txBody>
      </p:sp>
    </p:spTree>
    <p:extLst>
      <p:ext uri="{BB962C8B-B14F-4D97-AF65-F5344CB8AC3E}">
        <p14:creationId xmlns:p14="http://schemas.microsoft.com/office/powerpoint/2010/main" val="10406466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155" y="3309684"/>
            <a:ext cx="6427694" cy="2246769"/>
          </a:xfrm>
          <a:prstGeom prst="rect">
            <a:avLst/>
          </a:prstGeom>
          <a:noFill/>
        </p:spPr>
        <p:txBody>
          <a:bodyPr wrap="square" rtlCol="0">
            <a:spAutoFit/>
          </a:bodyPr>
          <a:lstStyle/>
          <a:p>
            <a:pPr lvl="0" algn="ctr"/>
            <a:r>
              <a:rPr lang="en-US" sz="2800" dirty="0"/>
              <a:t>The Electronic Documentary Stamp Tax (</a:t>
            </a:r>
            <a:r>
              <a:rPr lang="en-US" sz="2800" dirty="0" err="1"/>
              <a:t>eDST</a:t>
            </a:r>
            <a:r>
              <a:rPr lang="en-US" sz="2800" dirty="0"/>
              <a:t>) System is a web-based system that allows taxpayers to imprint/affix secured documentary stamps on taxable documents.</a:t>
            </a:r>
            <a:endParaRPr lang="en-US" sz="2800" dirty="0" smtClean="0"/>
          </a:p>
        </p:txBody>
      </p:sp>
      <p:sp>
        <p:nvSpPr>
          <p:cNvPr id="4" name="TextBox 3"/>
          <p:cNvSpPr txBox="1"/>
          <p:nvPr/>
        </p:nvSpPr>
        <p:spPr>
          <a:xfrm>
            <a:off x="927847" y="440311"/>
            <a:ext cx="7323018" cy="707886"/>
          </a:xfrm>
          <a:prstGeom prst="rect">
            <a:avLst/>
          </a:prstGeom>
          <a:noFill/>
        </p:spPr>
        <p:txBody>
          <a:bodyPr wrap="square" rtlCol="0">
            <a:spAutoFit/>
          </a:bodyPr>
          <a:lstStyle/>
          <a:p>
            <a:r>
              <a:rPr lang="en-US" sz="4000" b="1" dirty="0" smtClean="0">
                <a:solidFill>
                  <a:srgbClr val="0070C0"/>
                </a:solidFill>
                <a:effectLst>
                  <a:outerShdw blurRad="38100" dist="38100" dir="2700000" algn="tl">
                    <a:srgbClr val="000000">
                      <a:alpha val="43137"/>
                    </a:srgbClr>
                  </a:outerShdw>
                </a:effectLst>
                <a:latin typeface="Calibri" panose="020F0502020204030204" pitchFamily="34" charset="0"/>
              </a:rPr>
              <a:t>Other BIR </a:t>
            </a:r>
            <a:r>
              <a:rPr lang="en-US" sz="4000" b="1" dirty="0" err="1" smtClean="0">
                <a:solidFill>
                  <a:srgbClr val="0070C0"/>
                </a:solidFill>
                <a:effectLst>
                  <a:outerShdw blurRad="38100" dist="38100" dir="2700000" algn="tl">
                    <a:srgbClr val="000000">
                      <a:alpha val="43137"/>
                    </a:srgbClr>
                  </a:outerShdw>
                </a:effectLst>
                <a:latin typeface="Calibri" panose="020F0502020204030204" pitchFamily="34" charset="0"/>
              </a:rPr>
              <a:t>eServices</a:t>
            </a:r>
            <a:endParaRPr lang="en-US" sz="4000" dirty="0">
              <a:solidFill>
                <a:srgbClr val="0070C0"/>
              </a:solidFill>
              <a:effectLst>
                <a:outerShdw blurRad="38100" dist="38100" dir="2700000" algn="tl">
                  <a:srgbClr val="000000">
                    <a:alpha val="43137"/>
                  </a:srgbClr>
                </a:outerShdw>
              </a:effectLst>
              <a:latin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021" y="1719455"/>
            <a:ext cx="2523958" cy="1252345"/>
          </a:xfrm>
          <a:prstGeom prst="rect">
            <a:avLst/>
          </a:prstGeom>
        </p:spPr>
      </p:pic>
    </p:spTree>
    <p:extLst>
      <p:ext uri="{BB962C8B-B14F-4D97-AF65-F5344CB8AC3E}">
        <p14:creationId xmlns:p14="http://schemas.microsoft.com/office/powerpoint/2010/main" val="1640357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8155" y="3309684"/>
            <a:ext cx="6427694" cy="1384995"/>
          </a:xfrm>
          <a:prstGeom prst="rect">
            <a:avLst/>
          </a:prstGeom>
          <a:noFill/>
        </p:spPr>
        <p:txBody>
          <a:bodyPr wrap="square" rtlCol="0">
            <a:spAutoFit/>
          </a:bodyPr>
          <a:lstStyle/>
          <a:p>
            <a:pPr lvl="0" algn="ctr"/>
            <a:r>
              <a:rPr lang="en-US" sz="2800" dirty="0"/>
              <a:t>Download the payment confirmation reflecting your mobile payment of taxes and/or annual business registration fee.</a:t>
            </a:r>
            <a:endParaRPr lang="en-US" sz="28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415" y="1993734"/>
            <a:ext cx="3303170" cy="978066"/>
          </a:xfrm>
          <a:prstGeom prst="rect">
            <a:avLst/>
          </a:prstGeom>
        </p:spPr>
      </p:pic>
      <p:sp>
        <p:nvSpPr>
          <p:cNvPr id="5" name="TextBox 4"/>
          <p:cNvSpPr txBox="1"/>
          <p:nvPr/>
        </p:nvSpPr>
        <p:spPr>
          <a:xfrm>
            <a:off x="927847" y="440311"/>
            <a:ext cx="7323018" cy="707886"/>
          </a:xfrm>
          <a:prstGeom prst="rect">
            <a:avLst/>
          </a:prstGeom>
          <a:noFill/>
        </p:spPr>
        <p:txBody>
          <a:bodyPr wrap="square" rtlCol="0">
            <a:spAutoFit/>
          </a:bodyPr>
          <a:lstStyle/>
          <a:p>
            <a:r>
              <a:rPr lang="en-US" sz="4000" b="1" dirty="0" smtClean="0">
                <a:solidFill>
                  <a:srgbClr val="0070C0"/>
                </a:solidFill>
                <a:effectLst>
                  <a:outerShdw blurRad="38100" dist="38100" dir="2700000" algn="tl">
                    <a:srgbClr val="000000">
                      <a:alpha val="43137"/>
                    </a:srgbClr>
                  </a:outerShdw>
                </a:effectLst>
                <a:latin typeface="Calibri" panose="020F0502020204030204" pitchFamily="34" charset="0"/>
              </a:rPr>
              <a:t>Other BIR </a:t>
            </a:r>
            <a:r>
              <a:rPr lang="en-US" sz="4000" b="1" dirty="0" err="1" smtClean="0">
                <a:solidFill>
                  <a:srgbClr val="0070C0"/>
                </a:solidFill>
                <a:effectLst>
                  <a:outerShdw blurRad="38100" dist="38100" dir="2700000" algn="tl">
                    <a:srgbClr val="000000">
                      <a:alpha val="43137"/>
                    </a:srgbClr>
                  </a:outerShdw>
                </a:effectLst>
                <a:latin typeface="Calibri" panose="020F0502020204030204" pitchFamily="34" charset="0"/>
              </a:rPr>
              <a:t>eServices</a:t>
            </a:r>
            <a:endParaRPr lang="en-US" sz="4000" dirty="0">
              <a:solidFill>
                <a:srgbClr val="0070C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21450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99014" l="790" r="98252">
                        <a14:foregroundMark x1="19853" y1="13341" x2="79752" y2="82773"/>
                        <a14:foregroundMark x1="50197" y1="4118" x2="48675" y2="95070"/>
                        <a14:foregroundMark x1="4456" y1="47622" x2="82008" y2="18445"/>
                        <a14:foregroundMark x1="15285" y1="78828" x2="92329" y2="50174"/>
                        <a14:foregroundMark x1="30908" y1="16299" x2="16074" y2="64733"/>
                        <a14:foregroundMark x1="21207" y1="48028" x2="34010" y2="57425"/>
                        <a14:foregroundMark x1="40440" y1="48028" x2="43880" y2="65081"/>
                        <a14:foregroundMark x1="19289" y1="71578" x2="44275" y2="88457"/>
                        <a14:foregroundMark x1="78962" y1="76102" x2="88156" y2="49014"/>
                        <a14:foregroundMark x1="27862" y1="18039" x2="53074" y2="31787"/>
                        <a14:foregroundMark x1="64693" y1="33353" x2="80880" y2="38631"/>
                        <a14:foregroundMark x1="24817" y1="20418" x2="11844" y2="42923"/>
                        <a14:foregroundMark x1="22166" y1="13921" x2="17202" y2="21752"/>
                        <a14:foregroundMark x1="47716" y1="5104" x2="57417" y2="7657"/>
                        <a14:foregroundMark x1="77665" y1="15661" x2="83531" y2="26276"/>
                        <a14:foregroundMark x1="91935" y1="45708" x2="90976" y2="55684"/>
                        <a14:foregroundMark x1="83192" y1="78248" x2="76481" y2="84919"/>
                        <a14:foregroundMark x1="43542" y1="94142" x2="54935" y2="94490"/>
                        <a14:foregroundMark x1="12634" y1="75696" x2="18895" y2="81555"/>
                        <a14:foregroundMark x1="8065" y1="41589" x2="7107" y2="51392"/>
                      </a14:backgroundRemoval>
                    </a14:imgEffect>
                  </a14:imgLayer>
                </a14:imgProps>
              </a:ext>
              <a:ext uri="{28A0092B-C50C-407E-A947-70E740481C1C}">
                <a14:useLocalDpi xmlns:a14="http://schemas.microsoft.com/office/drawing/2010/main" val="0"/>
              </a:ext>
            </a:extLst>
          </a:blip>
          <a:stretch>
            <a:fillRect/>
          </a:stretch>
        </p:blipFill>
        <p:spPr>
          <a:xfrm>
            <a:off x="3818998" y="373761"/>
            <a:ext cx="1582203" cy="1538477"/>
          </a:xfrm>
          <a:prstGeom prst="rect">
            <a:avLst/>
          </a:prstGeom>
        </p:spPr>
      </p:pic>
      <p:sp>
        <p:nvSpPr>
          <p:cNvPr id="5" name="TextBox 4"/>
          <p:cNvSpPr txBox="1"/>
          <p:nvPr/>
        </p:nvSpPr>
        <p:spPr>
          <a:xfrm>
            <a:off x="3009801" y="2720835"/>
            <a:ext cx="3244671" cy="707886"/>
          </a:xfrm>
          <a:prstGeom prst="rect">
            <a:avLst/>
          </a:prstGeom>
          <a:noFill/>
        </p:spPr>
        <p:txBody>
          <a:bodyPr wrap="none" rtlCol="0">
            <a:spAutoFit/>
          </a:bodyPr>
          <a:lstStyle/>
          <a:p>
            <a:pPr algn="ctr"/>
            <a:r>
              <a:rPr lang="en-US" sz="4000" b="1" dirty="0" smtClean="0">
                <a:latin typeface="Arial Narrow" panose="020B0606020202030204" pitchFamily="34" charset="0"/>
              </a:rPr>
              <a:t>www.bir.gov.ph</a:t>
            </a:r>
            <a:endParaRPr lang="en-US" sz="4000" b="1" dirty="0">
              <a:latin typeface="Arial Narrow" panose="020B0606020202030204" pitchFamily="34" charset="0"/>
            </a:endParaRPr>
          </a:p>
        </p:txBody>
      </p:sp>
      <p:sp>
        <p:nvSpPr>
          <p:cNvPr id="8" name="TextBox 7"/>
          <p:cNvSpPr txBox="1"/>
          <p:nvPr/>
        </p:nvSpPr>
        <p:spPr>
          <a:xfrm>
            <a:off x="1066037" y="4003723"/>
            <a:ext cx="7050328" cy="707886"/>
          </a:xfrm>
          <a:prstGeom prst="rect">
            <a:avLst/>
          </a:prstGeom>
          <a:noFill/>
        </p:spPr>
        <p:txBody>
          <a:bodyPr wrap="none" rtlCol="0">
            <a:spAutoFit/>
          </a:bodyPr>
          <a:lstStyle/>
          <a:p>
            <a:pPr algn="ctr"/>
            <a:r>
              <a:rPr lang="en-US" sz="4000" b="1" dirty="0" smtClean="0">
                <a:latin typeface="Arial Narrow" panose="020B0606020202030204" pitchFamily="34" charset="0"/>
              </a:rPr>
              <a:t>BIR Contact Center:  (02) 981-8888</a:t>
            </a:r>
            <a:endParaRPr lang="en-US" sz="4000" b="1" dirty="0">
              <a:latin typeface="Arial Narrow" panose="020B0606020202030204" pitchFamily="34" charset="0"/>
            </a:endParaRPr>
          </a:p>
        </p:txBody>
      </p:sp>
    </p:spTree>
    <p:extLst>
      <p:ext uri="{BB962C8B-B14F-4D97-AF65-F5344CB8AC3E}">
        <p14:creationId xmlns:p14="http://schemas.microsoft.com/office/powerpoint/2010/main" val="154423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8649" y="2967335"/>
            <a:ext cx="6006709"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BIR’s initiatives…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76893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918" t="16868" r="4521" b="18548"/>
          <a:stretch/>
        </p:blipFill>
        <p:spPr>
          <a:xfrm>
            <a:off x="926927" y="1716066"/>
            <a:ext cx="7727308" cy="3732755"/>
          </a:xfrm>
          <a:prstGeom prst="rect">
            <a:avLst/>
          </a:prstGeom>
        </p:spPr>
      </p:pic>
    </p:spTree>
    <p:extLst>
      <p:ext uri="{BB962C8B-B14F-4D97-AF65-F5344CB8AC3E}">
        <p14:creationId xmlns:p14="http://schemas.microsoft.com/office/powerpoint/2010/main" val="48300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1347" y="2967335"/>
            <a:ext cx="4801315" cy="923330"/>
          </a:xfrm>
          <a:prstGeom prst="rect">
            <a:avLst/>
          </a:prstGeom>
          <a:noFill/>
        </p:spPr>
        <p:txBody>
          <a:bodyPr wrap="non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BIR </a:t>
            </a:r>
            <a:r>
              <a:rPr lang="en-US" sz="5400" b="1" cap="none" spc="0" dirty="0" err="1"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eServices</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643406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8748"/>
            <a:ext cx="7773338" cy="1596177"/>
          </a:xfrm>
        </p:spPr>
        <p:txBody>
          <a:bodyPr/>
          <a:lstStyle/>
          <a:p>
            <a:r>
              <a:rPr lang="en-US" sz="5400" b="1" dirty="0" smtClean="0">
                <a:solidFill>
                  <a:srgbClr val="FF0000"/>
                </a:solidFill>
              </a:rPr>
              <a:t>R</a:t>
            </a:r>
            <a:r>
              <a:rPr lang="en-US" dirty="0" smtClean="0"/>
              <a:t>EGISTER</a:t>
            </a:r>
            <a:br>
              <a:rPr lang="en-US" dirty="0" smtClean="0"/>
            </a:br>
            <a:r>
              <a:rPr lang="en-US" sz="2800" cap="none" dirty="0" smtClean="0"/>
              <a:t>(</a:t>
            </a:r>
            <a:r>
              <a:rPr lang="en-US" sz="2800" i="1" cap="none" dirty="0" smtClean="0"/>
              <a:t>Primary</a:t>
            </a:r>
            <a:r>
              <a:rPr lang="en-US" sz="2800" cap="none" dirty="0" smtClean="0"/>
              <a:t>)</a:t>
            </a:r>
            <a:endParaRPr lang="en-US" sz="2800" cap="none" dirty="0"/>
          </a:p>
        </p:txBody>
      </p:sp>
      <p:sp>
        <p:nvSpPr>
          <p:cNvPr id="19" name="TextBox 18"/>
          <p:cNvSpPr txBox="1"/>
          <p:nvPr/>
        </p:nvSpPr>
        <p:spPr>
          <a:xfrm>
            <a:off x="7481" y="1260059"/>
            <a:ext cx="2168094" cy="369332"/>
          </a:xfrm>
          <a:prstGeom prst="rect">
            <a:avLst/>
          </a:prstGeom>
          <a:noFill/>
        </p:spPr>
        <p:txBody>
          <a:bodyPr wrap="none" rtlCol="0">
            <a:spAutoFit/>
          </a:bodyPr>
          <a:lstStyle/>
          <a:p>
            <a:r>
              <a:rPr lang="en-US" b="1" i="1" dirty="0" smtClean="0">
                <a:solidFill>
                  <a:srgbClr val="FF0000"/>
                </a:solidFill>
                <a:effectLst>
                  <a:outerShdw blurRad="38100" dist="38100" dir="2700000" algn="tl">
                    <a:srgbClr val="000000">
                      <a:alpha val="43137"/>
                    </a:srgbClr>
                  </a:outerShdw>
                </a:effectLst>
              </a:rPr>
              <a:t>OBTAIN TIN VIA…</a:t>
            </a:r>
            <a:endParaRPr lang="en-US" b="1" i="1" dirty="0">
              <a:solidFill>
                <a:srgbClr val="FF0000"/>
              </a:solidFill>
              <a:effectLst>
                <a:outerShdw blurRad="38100" dist="38100" dir="2700000" algn="tl">
                  <a:srgbClr val="000000">
                    <a:alpha val="43137"/>
                  </a:srgbClr>
                </a:outerShdw>
              </a:effectLst>
            </a:endParaRPr>
          </a:p>
        </p:txBody>
      </p:sp>
      <p:grpSp>
        <p:nvGrpSpPr>
          <p:cNvPr id="20" name="Group 19"/>
          <p:cNvGrpSpPr/>
          <p:nvPr/>
        </p:nvGrpSpPr>
        <p:grpSpPr>
          <a:xfrm>
            <a:off x="616850" y="2256383"/>
            <a:ext cx="1578916" cy="1466136"/>
            <a:chOff x="1348370" y="2670732"/>
            <a:chExt cx="1578916" cy="1466136"/>
          </a:xfrm>
        </p:grpSpPr>
        <p:pic>
          <p:nvPicPr>
            <p:cNvPr id="13" name="Picture 2" descr="http://www.galtmile.com/images/anitaxtime2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48370" y="2670732"/>
              <a:ext cx="1578916" cy="14661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bendaggers.com/wp-content/uploads/2011/09/Application-for-Registration-BIR-Form-190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72" t="3912" r="4943" b="82796"/>
            <a:stretch/>
          </p:blipFill>
          <p:spPr bwMode="auto">
            <a:xfrm rot="11652672">
              <a:off x="1468553" y="3672490"/>
              <a:ext cx="1366641" cy="174854"/>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3985943" y="1702502"/>
            <a:ext cx="1223412" cy="369332"/>
          </a:xfrm>
          <a:prstGeom prst="rect">
            <a:avLst/>
          </a:prstGeom>
          <a:noFill/>
        </p:spPr>
        <p:txBody>
          <a:bodyPr wrap="none" rtlCol="0">
            <a:spAutoFit/>
          </a:bodyPr>
          <a:lstStyle/>
          <a:p>
            <a:r>
              <a:rPr lang="en-US" b="1" dirty="0" smtClean="0">
                <a:solidFill>
                  <a:srgbClr val="FF0000"/>
                </a:solidFill>
              </a:rPr>
              <a:t>manual…</a:t>
            </a:r>
            <a:endParaRPr lang="en-US" b="1" dirty="0">
              <a:solidFill>
                <a:srgbClr val="FF0000"/>
              </a:solidFill>
            </a:endParaRPr>
          </a:p>
        </p:txBody>
      </p:sp>
      <p:pic>
        <p:nvPicPr>
          <p:cNvPr id="5126" name="Picture 6" descr="http://f1.pepst.com/c/E49722/45414/ssc3/home/055/angels.online/guy_getting_taxes.gif_480_480_0_64000_0_1_0.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38480" y="2256383"/>
            <a:ext cx="1466135" cy="146613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usercontent2.hubstatic.com/9178993_f5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5895" y="2389387"/>
            <a:ext cx="1825625" cy="116208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63038" y="4317479"/>
            <a:ext cx="1095172" cy="369332"/>
          </a:xfrm>
          <a:prstGeom prst="rect">
            <a:avLst/>
          </a:prstGeom>
          <a:noFill/>
        </p:spPr>
        <p:txBody>
          <a:bodyPr wrap="none" rtlCol="0">
            <a:spAutoFit/>
          </a:bodyPr>
          <a:lstStyle/>
          <a:p>
            <a:r>
              <a:rPr lang="en-US" b="1" dirty="0" smtClean="0">
                <a:solidFill>
                  <a:srgbClr val="1801BF"/>
                </a:solidFill>
              </a:rPr>
              <a:t>online</a:t>
            </a:r>
            <a:r>
              <a:rPr lang="en-US" dirty="0" smtClean="0">
                <a:solidFill>
                  <a:srgbClr val="1801BF"/>
                </a:solidFill>
              </a:rPr>
              <a:t>…</a:t>
            </a:r>
            <a:endParaRPr lang="en-US" dirty="0">
              <a:solidFill>
                <a:srgbClr val="1801BF"/>
              </a:solidFill>
            </a:endParaRPr>
          </a:p>
        </p:txBody>
      </p:sp>
      <p:pic>
        <p:nvPicPr>
          <p:cNvPr id="28" name="Picture 2" descr="https://encrypted-tbn0.gstatic.com/images?q=tbn:ANd9GcR_aHMBFNqLUMxL1zM2Rr1ctBeszIszQe0BL6zGElD5y2vgYQg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82040" y="4973548"/>
            <a:ext cx="2045446" cy="11747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8"/>
          <a:srcRect l="4941" t="8594" r="51110" b="24219"/>
          <a:stretch/>
        </p:blipFill>
        <p:spPr>
          <a:xfrm>
            <a:off x="2428006" y="4305070"/>
            <a:ext cx="1515796" cy="1294713"/>
          </a:xfrm>
          <a:prstGeom prst="rect">
            <a:avLst/>
          </a:prstGeom>
        </p:spPr>
      </p:pic>
      <p:pic>
        <p:nvPicPr>
          <p:cNvPr id="5136" name="Picture 16" descr="https://encrypted-tbn1.gstatic.com/images?q=tbn:ANd9GcTGJc0AcoONOR8au2aibN-Lz-hZOP5SdINNN1UxxW04SiZ6eWr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458935" y="5311973"/>
            <a:ext cx="418986" cy="456012"/>
          </a:xfrm>
          <a:prstGeom prst="rect">
            <a:avLst/>
          </a:prstGeom>
          <a:noFill/>
          <a:extLst>
            <a:ext uri="{909E8E84-426E-40DD-AFC4-6F175D3DCCD1}">
              <a14:hiddenFill xmlns:a14="http://schemas.microsoft.com/office/drawing/2010/main">
                <a:solidFill>
                  <a:srgbClr val="FFFFFF"/>
                </a:solidFill>
              </a14:hiddenFill>
            </a:ext>
          </a:extLst>
        </p:spPr>
      </p:pic>
      <p:sp>
        <p:nvSpPr>
          <p:cNvPr id="29" name="Right Arrow 28"/>
          <p:cNvSpPr/>
          <p:nvPr/>
        </p:nvSpPr>
        <p:spPr>
          <a:xfrm>
            <a:off x="2470147" y="2700180"/>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5453377" y="2700180"/>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4075251" y="4864074"/>
            <a:ext cx="423413"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1546" y="3661632"/>
            <a:ext cx="1117614" cy="246221"/>
          </a:xfrm>
          <a:prstGeom prst="rect">
            <a:avLst/>
          </a:prstGeom>
          <a:noFill/>
        </p:spPr>
        <p:txBody>
          <a:bodyPr wrap="none" rtlCol="0">
            <a:spAutoFit/>
          </a:bodyPr>
          <a:lstStyle/>
          <a:p>
            <a:r>
              <a:rPr lang="en-PH" sz="1000" dirty="0" smtClean="0">
                <a:solidFill>
                  <a:schemeClr val="accent1"/>
                </a:solidFill>
              </a:rPr>
              <a:t>Fill-up BIR Form</a:t>
            </a:r>
            <a:endParaRPr lang="en-PH" sz="1000" dirty="0">
              <a:solidFill>
                <a:schemeClr val="accent1"/>
              </a:solidFill>
            </a:endParaRPr>
          </a:p>
        </p:txBody>
      </p:sp>
      <p:sp>
        <p:nvSpPr>
          <p:cNvPr id="21" name="TextBox 20"/>
          <p:cNvSpPr txBox="1"/>
          <p:nvPr/>
        </p:nvSpPr>
        <p:spPr>
          <a:xfrm>
            <a:off x="3385528" y="3661632"/>
            <a:ext cx="1781257" cy="246221"/>
          </a:xfrm>
          <a:prstGeom prst="rect">
            <a:avLst/>
          </a:prstGeom>
          <a:noFill/>
        </p:spPr>
        <p:txBody>
          <a:bodyPr wrap="none" rtlCol="0">
            <a:spAutoFit/>
          </a:bodyPr>
          <a:lstStyle/>
          <a:p>
            <a:r>
              <a:rPr lang="en-PH" sz="1000" dirty="0" smtClean="0">
                <a:solidFill>
                  <a:schemeClr val="accent1"/>
                </a:solidFill>
              </a:rPr>
              <a:t>Go to BIR RDO &amp; file (1day)</a:t>
            </a:r>
            <a:endParaRPr lang="en-PH" sz="1000" dirty="0">
              <a:solidFill>
                <a:schemeClr val="accent1"/>
              </a:solidFill>
            </a:endParaRPr>
          </a:p>
        </p:txBody>
      </p:sp>
      <p:sp>
        <p:nvSpPr>
          <p:cNvPr id="23" name="TextBox 22"/>
          <p:cNvSpPr txBox="1"/>
          <p:nvPr/>
        </p:nvSpPr>
        <p:spPr>
          <a:xfrm>
            <a:off x="6289179" y="3661632"/>
            <a:ext cx="2363147" cy="246221"/>
          </a:xfrm>
          <a:prstGeom prst="rect">
            <a:avLst/>
          </a:prstGeom>
          <a:noFill/>
        </p:spPr>
        <p:txBody>
          <a:bodyPr wrap="none" rtlCol="0">
            <a:spAutoFit/>
          </a:bodyPr>
          <a:lstStyle/>
          <a:p>
            <a:r>
              <a:rPr lang="en-PH" sz="1000" dirty="0" smtClean="0">
                <a:solidFill>
                  <a:schemeClr val="accent1"/>
                </a:solidFill>
              </a:rPr>
              <a:t>Secure TIN (within the day it was filed)</a:t>
            </a:r>
            <a:endParaRPr lang="en-PH" sz="1000" dirty="0">
              <a:solidFill>
                <a:schemeClr val="accent1"/>
              </a:solidFill>
            </a:endParaRPr>
          </a:p>
        </p:txBody>
      </p:sp>
      <p:sp>
        <p:nvSpPr>
          <p:cNvPr id="24" name="TextBox 23"/>
          <p:cNvSpPr txBox="1"/>
          <p:nvPr/>
        </p:nvSpPr>
        <p:spPr>
          <a:xfrm>
            <a:off x="184905" y="6194743"/>
            <a:ext cx="2239716" cy="246221"/>
          </a:xfrm>
          <a:prstGeom prst="rect">
            <a:avLst/>
          </a:prstGeom>
          <a:noFill/>
        </p:spPr>
        <p:txBody>
          <a:bodyPr wrap="none" rtlCol="0">
            <a:spAutoFit/>
          </a:bodyPr>
          <a:lstStyle/>
          <a:p>
            <a:r>
              <a:rPr lang="en-PH" sz="1000" dirty="0" smtClean="0">
                <a:solidFill>
                  <a:schemeClr val="accent1"/>
                </a:solidFill>
              </a:rPr>
              <a:t>Access BIR website thru the internet</a:t>
            </a:r>
            <a:endParaRPr lang="en-PH" sz="1000" dirty="0">
              <a:solidFill>
                <a:schemeClr val="accent1"/>
              </a:solidFill>
            </a:endParaRPr>
          </a:p>
        </p:txBody>
      </p:sp>
      <p:sp>
        <p:nvSpPr>
          <p:cNvPr id="25" name="TextBox 24"/>
          <p:cNvSpPr txBox="1"/>
          <p:nvPr/>
        </p:nvSpPr>
        <p:spPr>
          <a:xfrm>
            <a:off x="2416821" y="5814430"/>
            <a:ext cx="1538165" cy="400110"/>
          </a:xfrm>
          <a:prstGeom prst="rect">
            <a:avLst/>
          </a:prstGeom>
          <a:noFill/>
        </p:spPr>
        <p:txBody>
          <a:bodyPr wrap="square" rtlCol="0">
            <a:spAutoFit/>
          </a:bodyPr>
          <a:lstStyle/>
          <a:p>
            <a:pPr algn="ctr"/>
            <a:r>
              <a:rPr lang="en-PH" sz="1000" dirty="0" err="1" smtClean="0">
                <a:solidFill>
                  <a:schemeClr val="accent1"/>
                </a:solidFill>
              </a:rPr>
              <a:t>Seclect</a:t>
            </a:r>
            <a:r>
              <a:rPr lang="en-PH" sz="1000" dirty="0" smtClean="0">
                <a:solidFill>
                  <a:schemeClr val="accent1"/>
                </a:solidFill>
              </a:rPr>
              <a:t> </a:t>
            </a:r>
            <a:r>
              <a:rPr lang="en-PH" sz="1000" dirty="0" err="1" smtClean="0">
                <a:solidFill>
                  <a:schemeClr val="accent1"/>
                </a:solidFill>
              </a:rPr>
              <a:t>eREG</a:t>
            </a:r>
            <a:r>
              <a:rPr lang="en-PH" sz="1000" dirty="0" smtClean="0">
                <a:solidFill>
                  <a:schemeClr val="accent1"/>
                </a:solidFill>
              </a:rPr>
              <a:t> from the list of </a:t>
            </a:r>
            <a:r>
              <a:rPr lang="en-PH" sz="1000" dirty="0" err="1" smtClean="0">
                <a:solidFill>
                  <a:schemeClr val="accent1"/>
                </a:solidFill>
              </a:rPr>
              <a:t>eServices</a:t>
            </a:r>
            <a:endParaRPr lang="en-PH" sz="1000" dirty="0">
              <a:solidFill>
                <a:schemeClr val="accent1"/>
              </a:solidFill>
            </a:endParaRPr>
          </a:p>
        </p:txBody>
      </p:sp>
      <p:pic>
        <p:nvPicPr>
          <p:cNvPr id="7" name="Picture 6"/>
          <p:cNvPicPr>
            <a:picLocks noChangeAspect="1"/>
          </p:cNvPicPr>
          <p:nvPr/>
        </p:nvPicPr>
        <p:blipFill>
          <a:blip r:embed="rId10"/>
          <a:stretch>
            <a:fillRect/>
          </a:stretch>
        </p:blipFill>
        <p:spPr>
          <a:xfrm>
            <a:off x="4607163" y="4291178"/>
            <a:ext cx="1702160" cy="1454650"/>
          </a:xfrm>
          <a:prstGeom prst="rect">
            <a:avLst/>
          </a:prstGeom>
        </p:spPr>
      </p:pic>
      <p:pic>
        <p:nvPicPr>
          <p:cNvPr id="8" name="Picture 7"/>
          <p:cNvPicPr>
            <a:picLocks noChangeAspect="1"/>
          </p:cNvPicPr>
          <p:nvPr/>
        </p:nvPicPr>
        <p:blipFill>
          <a:blip r:embed="rId11"/>
          <a:stretch>
            <a:fillRect/>
          </a:stretch>
        </p:blipFill>
        <p:spPr>
          <a:xfrm>
            <a:off x="4913985" y="4784072"/>
            <a:ext cx="1584460" cy="1203699"/>
          </a:xfrm>
          <a:prstGeom prst="rect">
            <a:avLst/>
          </a:prstGeom>
        </p:spPr>
      </p:pic>
      <p:pic>
        <p:nvPicPr>
          <p:cNvPr id="35" name="Picture 34"/>
          <p:cNvPicPr>
            <a:picLocks noChangeAspect="1"/>
          </p:cNvPicPr>
          <p:nvPr/>
        </p:nvPicPr>
        <p:blipFill>
          <a:blip r:embed="rId12"/>
          <a:stretch>
            <a:fillRect/>
          </a:stretch>
        </p:blipFill>
        <p:spPr>
          <a:xfrm>
            <a:off x="5468847" y="5143297"/>
            <a:ext cx="1790015" cy="912972"/>
          </a:xfrm>
          <a:prstGeom prst="rect">
            <a:avLst/>
          </a:prstGeom>
        </p:spPr>
      </p:pic>
      <p:sp>
        <p:nvSpPr>
          <p:cNvPr id="30" name="TextBox 29"/>
          <p:cNvSpPr txBox="1"/>
          <p:nvPr/>
        </p:nvSpPr>
        <p:spPr>
          <a:xfrm>
            <a:off x="5069859" y="6098778"/>
            <a:ext cx="1538165" cy="400110"/>
          </a:xfrm>
          <a:prstGeom prst="rect">
            <a:avLst/>
          </a:prstGeom>
          <a:noFill/>
        </p:spPr>
        <p:txBody>
          <a:bodyPr wrap="square" rtlCol="0">
            <a:spAutoFit/>
          </a:bodyPr>
          <a:lstStyle/>
          <a:p>
            <a:pPr algn="ctr"/>
            <a:r>
              <a:rPr lang="en-PH" sz="1000" dirty="0" smtClean="0">
                <a:solidFill>
                  <a:schemeClr val="accent1"/>
                </a:solidFill>
              </a:rPr>
              <a:t>Fill-up online form &amp; print confirmation page</a:t>
            </a:r>
            <a:endParaRPr lang="en-PH" sz="1000" dirty="0">
              <a:solidFill>
                <a:schemeClr val="accent1"/>
              </a:solidFill>
            </a:endParaRPr>
          </a:p>
        </p:txBody>
      </p:sp>
      <p:sp>
        <p:nvSpPr>
          <p:cNvPr id="10" name="Bent-Up Arrow 9"/>
          <p:cNvSpPr/>
          <p:nvPr/>
        </p:nvSpPr>
        <p:spPr>
          <a:xfrm>
            <a:off x="6963224" y="4094289"/>
            <a:ext cx="950965" cy="81571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94713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188121"/>
            <a:ext cx="6427694" cy="1938992"/>
          </a:xfrm>
          <a:prstGeom prst="rect">
            <a:avLst/>
          </a:prstGeom>
          <a:noFill/>
        </p:spPr>
        <p:txBody>
          <a:bodyPr wrap="square" rtlCol="0">
            <a:spAutoFit/>
          </a:bodyPr>
          <a:lstStyle/>
          <a:p>
            <a:pPr lvl="0" algn="just"/>
            <a:r>
              <a:rPr lang="en-US" sz="2400" dirty="0"/>
              <a:t>The </a:t>
            </a:r>
            <a:r>
              <a:rPr lang="en-US" sz="2400" dirty="0" err="1"/>
              <a:t>eRegistration</a:t>
            </a:r>
            <a:r>
              <a:rPr lang="en-US" sz="2400" dirty="0"/>
              <a:t> System is a web application of various taxpayer registration services including TIN Issuance, Payment of Registration Fee and Generation of Certificate of Registration</a:t>
            </a:r>
            <a:r>
              <a:rPr lang="en-US" sz="2400" dirty="0" smtClean="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984" y="1642104"/>
            <a:ext cx="2487145" cy="1370037"/>
          </a:xfrm>
          <a:prstGeom prst="rect">
            <a:avLst/>
          </a:prstGeom>
        </p:spPr>
      </p:pic>
    </p:spTree>
    <p:extLst>
      <p:ext uri="{BB962C8B-B14F-4D97-AF65-F5344CB8AC3E}">
        <p14:creationId xmlns:p14="http://schemas.microsoft.com/office/powerpoint/2010/main" val="267724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rotWithShape="1">
          <a:blip r:embed="rId3"/>
          <a:srcRect l="34461" t="11144" r="25277" b="55733"/>
          <a:stretch/>
        </p:blipFill>
        <p:spPr>
          <a:xfrm>
            <a:off x="1001152" y="5128757"/>
            <a:ext cx="1425582" cy="732979"/>
          </a:xfrm>
          <a:prstGeom prst="rect">
            <a:avLst/>
          </a:prstGeom>
        </p:spPr>
      </p:pic>
      <p:sp>
        <p:nvSpPr>
          <p:cNvPr id="2" name="Title 1"/>
          <p:cNvSpPr>
            <a:spLocks noGrp="1"/>
          </p:cNvSpPr>
          <p:nvPr>
            <p:ph type="title"/>
          </p:nvPr>
        </p:nvSpPr>
        <p:spPr>
          <a:xfrm>
            <a:off x="685332" y="8748"/>
            <a:ext cx="7773338" cy="1596177"/>
          </a:xfrm>
        </p:spPr>
        <p:txBody>
          <a:bodyPr/>
          <a:lstStyle/>
          <a:p>
            <a:r>
              <a:rPr lang="en-US" sz="5400" b="1" dirty="0" smtClean="0">
                <a:solidFill>
                  <a:srgbClr val="FF0000"/>
                </a:solidFill>
              </a:rPr>
              <a:t>R</a:t>
            </a:r>
            <a:r>
              <a:rPr lang="en-US" dirty="0" smtClean="0"/>
              <a:t>EGISTER</a:t>
            </a:r>
            <a:br>
              <a:rPr lang="en-US" dirty="0" smtClean="0"/>
            </a:br>
            <a:r>
              <a:rPr lang="en-US" sz="2800" cap="none" dirty="0" smtClean="0"/>
              <a:t>(</a:t>
            </a:r>
            <a:r>
              <a:rPr lang="en-US" sz="2800" i="1" cap="none" dirty="0" smtClean="0"/>
              <a:t>Secondary</a:t>
            </a:r>
            <a:r>
              <a:rPr lang="en-US" sz="2800" cap="none" dirty="0" smtClean="0"/>
              <a:t>)</a:t>
            </a:r>
            <a:endParaRPr lang="en-US" sz="2800" cap="none" dirty="0"/>
          </a:p>
        </p:txBody>
      </p:sp>
      <p:pic>
        <p:nvPicPr>
          <p:cNvPr id="5126" name="Picture 6" descr="http://f1.pepst.com/c/E49722/45414/ssc3/home/055/angels.online/guy_getting_taxes.gif_480_480_0_64000_0_1_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1828" y="1653842"/>
            <a:ext cx="1466135" cy="1466136"/>
          </a:xfrm>
          <a:prstGeom prst="rect">
            <a:avLst/>
          </a:prstGeom>
          <a:noFill/>
          <a:extLst>
            <a:ext uri="{909E8E84-426E-40DD-AFC4-6F175D3DCCD1}">
              <a14:hiddenFill xmlns:a14="http://schemas.microsoft.com/office/drawing/2010/main">
                <a:solidFill>
                  <a:srgbClr val="FFFFFF"/>
                </a:solidFill>
              </a14:hiddenFill>
            </a:ext>
          </a:extLst>
        </p:spPr>
      </p:pic>
      <p:sp>
        <p:nvSpPr>
          <p:cNvPr id="36" name="Right Arrow 35"/>
          <p:cNvSpPr/>
          <p:nvPr/>
        </p:nvSpPr>
        <p:spPr>
          <a:xfrm>
            <a:off x="4498664" y="1881969"/>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57150" y="3215766"/>
            <a:ext cx="3441514" cy="246221"/>
          </a:xfrm>
          <a:prstGeom prst="rect">
            <a:avLst/>
          </a:prstGeom>
          <a:noFill/>
        </p:spPr>
        <p:txBody>
          <a:bodyPr wrap="square" rtlCol="0">
            <a:spAutoFit/>
          </a:bodyPr>
          <a:lstStyle/>
          <a:p>
            <a:pPr algn="ctr"/>
            <a:r>
              <a:rPr lang="en-PH" sz="1000" dirty="0" smtClean="0">
                <a:solidFill>
                  <a:schemeClr val="accent1"/>
                </a:solidFill>
              </a:rPr>
              <a:t>Go to BIR RDO &amp; submit documentary requirements</a:t>
            </a:r>
            <a:endParaRPr lang="en-PH" sz="1000" dirty="0">
              <a:solidFill>
                <a:schemeClr val="accent1"/>
              </a:solidFill>
            </a:endParaRPr>
          </a:p>
        </p:txBody>
      </p:sp>
      <p:sp>
        <p:nvSpPr>
          <p:cNvPr id="23" name="TextBox 22"/>
          <p:cNvSpPr txBox="1"/>
          <p:nvPr/>
        </p:nvSpPr>
        <p:spPr>
          <a:xfrm>
            <a:off x="7197709" y="5544338"/>
            <a:ext cx="909223" cy="400110"/>
          </a:xfrm>
          <a:prstGeom prst="rect">
            <a:avLst/>
          </a:prstGeom>
          <a:noFill/>
        </p:spPr>
        <p:txBody>
          <a:bodyPr wrap="none" rtlCol="0">
            <a:spAutoFit/>
          </a:bodyPr>
          <a:lstStyle/>
          <a:p>
            <a:r>
              <a:rPr lang="en-PH" sz="1000" dirty="0" smtClean="0">
                <a:solidFill>
                  <a:schemeClr val="accent1"/>
                </a:solidFill>
              </a:rPr>
              <a:t>Secure COR</a:t>
            </a:r>
          </a:p>
          <a:p>
            <a:pPr algn="ctr"/>
            <a:r>
              <a:rPr lang="en-PH" sz="1000" dirty="0" smtClean="0">
                <a:solidFill>
                  <a:schemeClr val="accent1"/>
                </a:solidFill>
              </a:rPr>
              <a:t>(I day)</a:t>
            </a:r>
            <a:endParaRPr lang="en-PH" sz="1000" dirty="0">
              <a:solidFill>
                <a:schemeClr val="accent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3936" y="1597183"/>
            <a:ext cx="1197568" cy="1095647"/>
          </a:xfrm>
          <a:prstGeom prst="rect">
            <a:avLst/>
          </a:prstGeom>
        </p:spPr>
      </p:pic>
      <p:sp>
        <p:nvSpPr>
          <p:cNvPr id="33" name="TextBox 32"/>
          <p:cNvSpPr txBox="1"/>
          <p:nvPr/>
        </p:nvSpPr>
        <p:spPr>
          <a:xfrm>
            <a:off x="3001240" y="1647509"/>
            <a:ext cx="1605923" cy="1015663"/>
          </a:xfrm>
          <a:prstGeom prst="rect">
            <a:avLst/>
          </a:prstGeom>
          <a:noFill/>
        </p:spPr>
        <p:txBody>
          <a:bodyPr wrap="square" rtlCol="0">
            <a:spAutoFit/>
          </a:bodyPr>
          <a:lstStyle/>
          <a:p>
            <a:pPr marL="171450" indent="-171450">
              <a:buFont typeface="Arial" panose="020B0604020202020204" pitchFamily="34" charset="0"/>
              <a:buChar char="•"/>
            </a:pPr>
            <a:r>
              <a:rPr lang="en-PH" sz="1000" dirty="0" smtClean="0">
                <a:solidFill>
                  <a:srgbClr val="FF0000"/>
                </a:solidFill>
              </a:rPr>
              <a:t>NSO Birth Certificate</a:t>
            </a:r>
          </a:p>
          <a:p>
            <a:pPr marL="171450" indent="-171450">
              <a:buFont typeface="Arial" panose="020B0604020202020204" pitchFamily="34" charset="0"/>
              <a:buChar char="•"/>
            </a:pPr>
            <a:r>
              <a:rPr lang="en-PH" sz="1000" dirty="0" smtClean="0">
                <a:solidFill>
                  <a:srgbClr val="FF0000"/>
                </a:solidFill>
              </a:rPr>
              <a:t>Mayor’s Permit</a:t>
            </a:r>
          </a:p>
          <a:p>
            <a:pPr marL="171450" indent="-171450">
              <a:buFont typeface="Arial" panose="020B0604020202020204" pitchFamily="34" charset="0"/>
              <a:buChar char="•"/>
            </a:pPr>
            <a:r>
              <a:rPr lang="en-PH" sz="1000" dirty="0" smtClean="0">
                <a:solidFill>
                  <a:srgbClr val="FF0000"/>
                </a:solidFill>
              </a:rPr>
              <a:t>DTI Certificate</a:t>
            </a:r>
          </a:p>
          <a:p>
            <a:pPr marL="171450" indent="-171450">
              <a:buFont typeface="Arial" panose="020B0604020202020204" pitchFamily="34" charset="0"/>
              <a:buChar char="•"/>
            </a:pPr>
            <a:r>
              <a:rPr lang="en-PH" sz="1000" dirty="0" smtClean="0">
                <a:solidFill>
                  <a:srgbClr val="FF0000"/>
                </a:solidFill>
              </a:rPr>
              <a:t>PRC I.D.</a:t>
            </a:r>
          </a:p>
          <a:p>
            <a:pPr marL="171450" indent="-171450">
              <a:buFont typeface="Arial" panose="020B0604020202020204" pitchFamily="34" charset="0"/>
              <a:buChar char="•"/>
            </a:pPr>
            <a:r>
              <a:rPr lang="en-PH" sz="1000" dirty="0" smtClean="0">
                <a:solidFill>
                  <a:srgbClr val="FF0000"/>
                </a:solidFill>
              </a:rPr>
              <a:t>Professional Tax Receipt</a:t>
            </a:r>
            <a:endParaRPr lang="en-PH" sz="1000" dirty="0">
              <a:solidFill>
                <a:srgbClr val="FF00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6117" y="4268773"/>
            <a:ext cx="2055543" cy="122647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1243" y="1711584"/>
            <a:ext cx="979682" cy="979682"/>
          </a:xfrm>
          <a:prstGeom prst="rect">
            <a:avLst/>
          </a:prstGeom>
        </p:spPr>
      </p:pic>
      <p:sp>
        <p:nvSpPr>
          <p:cNvPr id="41" name="TextBox 40"/>
          <p:cNvSpPr txBox="1"/>
          <p:nvPr/>
        </p:nvSpPr>
        <p:spPr>
          <a:xfrm>
            <a:off x="5192616" y="2607701"/>
            <a:ext cx="1990237" cy="553998"/>
          </a:xfrm>
          <a:prstGeom prst="rect">
            <a:avLst/>
          </a:prstGeom>
          <a:noFill/>
        </p:spPr>
        <p:txBody>
          <a:bodyPr wrap="square" rtlCol="0">
            <a:spAutoFit/>
          </a:bodyPr>
          <a:lstStyle/>
          <a:p>
            <a:pPr algn="ctr"/>
            <a:r>
              <a:rPr lang="en-PH" sz="1000" dirty="0" smtClean="0">
                <a:solidFill>
                  <a:schemeClr val="accent1"/>
                </a:solidFill>
              </a:rPr>
              <a:t>Pay Business </a:t>
            </a:r>
            <a:r>
              <a:rPr lang="en-PH" sz="1000" dirty="0">
                <a:solidFill>
                  <a:schemeClr val="accent1"/>
                </a:solidFill>
              </a:rPr>
              <a:t>Registration Fee via the following BIR-accredited payment facilities</a:t>
            </a:r>
          </a:p>
        </p:txBody>
      </p:sp>
      <p:sp>
        <p:nvSpPr>
          <p:cNvPr id="43" name="TextBox 42"/>
          <p:cNvSpPr txBox="1"/>
          <p:nvPr/>
        </p:nvSpPr>
        <p:spPr>
          <a:xfrm>
            <a:off x="7303971" y="1801398"/>
            <a:ext cx="1605923"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rgbClr val="FF0000"/>
                </a:solidFill>
              </a:rPr>
              <a:t>e-Payment facility of </a:t>
            </a:r>
            <a:r>
              <a:rPr lang="en-US" sz="1000" dirty="0" err="1">
                <a:solidFill>
                  <a:srgbClr val="FF0000"/>
                </a:solidFill>
              </a:rPr>
              <a:t>eFPS</a:t>
            </a:r>
            <a:endParaRPr lang="en-US" sz="1000" dirty="0">
              <a:solidFill>
                <a:srgbClr val="FF0000"/>
              </a:solidFill>
            </a:endParaRPr>
          </a:p>
          <a:p>
            <a:pPr marL="171450" indent="-171450">
              <a:buFont typeface="Arial" panose="020B0604020202020204" pitchFamily="34" charset="0"/>
              <a:buChar char="•"/>
            </a:pPr>
            <a:r>
              <a:rPr lang="en-US" sz="1000" dirty="0">
                <a:solidFill>
                  <a:srgbClr val="FF0000"/>
                </a:solidFill>
              </a:rPr>
              <a:t>Globe GCASH</a:t>
            </a:r>
          </a:p>
          <a:p>
            <a:pPr marL="171450" indent="-171450">
              <a:buFont typeface="Arial" panose="020B0604020202020204" pitchFamily="34" charset="0"/>
              <a:buChar char="•"/>
            </a:pPr>
            <a:r>
              <a:rPr lang="en-US" sz="1000" dirty="0">
                <a:solidFill>
                  <a:srgbClr val="FF0000"/>
                </a:solidFill>
              </a:rPr>
              <a:t>BIR Authorized Agent </a:t>
            </a:r>
            <a:r>
              <a:rPr lang="en-US" sz="1000" dirty="0" smtClean="0">
                <a:solidFill>
                  <a:srgbClr val="FF0000"/>
                </a:solidFill>
              </a:rPr>
              <a:t>Banks</a:t>
            </a:r>
            <a:endParaRPr lang="en-US" sz="1000" dirty="0">
              <a:solidFill>
                <a:srgbClr val="FF0000"/>
              </a:solidFill>
            </a:endParaRPr>
          </a:p>
        </p:txBody>
      </p:sp>
      <p:cxnSp>
        <p:nvCxnSpPr>
          <p:cNvPr id="15" name="Straight Arrow Connector 14"/>
          <p:cNvCxnSpPr/>
          <p:nvPr/>
        </p:nvCxnSpPr>
        <p:spPr>
          <a:xfrm flipV="1">
            <a:off x="6761747" y="1982776"/>
            <a:ext cx="542224" cy="2495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3" idx="1"/>
          </p:cNvCxnSpPr>
          <p:nvPr/>
        </p:nvCxnSpPr>
        <p:spPr>
          <a:xfrm>
            <a:off x="6761747" y="2232285"/>
            <a:ext cx="54222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761747" y="2232285"/>
            <a:ext cx="542224" cy="1546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0" name="Right Arrow 49"/>
          <p:cNvSpPr/>
          <p:nvPr/>
        </p:nvSpPr>
        <p:spPr>
          <a:xfrm rot="5400000">
            <a:off x="7286913" y="3481478"/>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flipH="1">
            <a:off x="5674108" y="4698507"/>
            <a:ext cx="693952" cy="559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8"/>
          <a:stretch>
            <a:fillRect/>
          </a:stretch>
        </p:blipFill>
        <p:spPr>
          <a:xfrm>
            <a:off x="3857834" y="3574515"/>
            <a:ext cx="1816273" cy="1123992"/>
          </a:xfrm>
          <a:prstGeom prst="rect">
            <a:avLst/>
          </a:prstGeom>
        </p:spPr>
      </p:pic>
      <p:sp>
        <p:nvSpPr>
          <p:cNvPr id="55" name="TextBox 54"/>
          <p:cNvSpPr txBox="1"/>
          <p:nvPr/>
        </p:nvSpPr>
        <p:spPr>
          <a:xfrm>
            <a:off x="2013235" y="3768360"/>
            <a:ext cx="1790966" cy="400110"/>
          </a:xfrm>
          <a:prstGeom prst="rect">
            <a:avLst/>
          </a:prstGeom>
          <a:noFill/>
        </p:spPr>
        <p:txBody>
          <a:bodyPr wrap="square" rtlCol="0">
            <a:spAutoFit/>
          </a:bodyPr>
          <a:lstStyle/>
          <a:p>
            <a:pPr algn="ctr"/>
            <a:r>
              <a:rPr lang="en-PH" sz="1000" dirty="0" smtClean="0">
                <a:solidFill>
                  <a:schemeClr val="accent1"/>
                </a:solidFill>
              </a:rPr>
              <a:t>Register Books of Accounts</a:t>
            </a:r>
          </a:p>
          <a:p>
            <a:pPr algn="ctr"/>
            <a:r>
              <a:rPr lang="en-PH" sz="1000" dirty="0" smtClean="0">
                <a:solidFill>
                  <a:schemeClr val="accent1"/>
                </a:solidFill>
              </a:rPr>
              <a:t>(1 day)</a:t>
            </a:r>
            <a:endParaRPr lang="en-PH" sz="1000" dirty="0">
              <a:solidFill>
                <a:schemeClr val="accent1"/>
              </a:solidFill>
            </a:endParaRPr>
          </a:p>
        </p:txBody>
      </p:sp>
      <p:pic>
        <p:nvPicPr>
          <p:cNvPr id="49" name="Picture 48"/>
          <p:cNvPicPr>
            <a:picLocks noChangeAspect="1"/>
          </p:cNvPicPr>
          <p:nvPr/>
        </p:nvPicPr>
        <p:blipFill>
          <a:blip r:embed="rId9"/>
          <a:stretch>
            <a:fillRect/>
          </a:stretch>
        </p:blipFill>
        <p:spPr>
          <a:xfrm>
            <a:off x="3327650" y="4596291"/>
            <a:ext cx="953102" cy="1128917"/>
          </a:xfrm>
          <a:prstGeom prst="rect">
            <a:avLst/>
          </a:prstGeom>
        </p:spPr>
      </p:pic>
      <p:pic>
        <p:nvPicPr>
          <p:cNvPr id="53" name="Picture 52"/>
          <p:cNvPicPr>
            <a:picLocks noChangeAspect="1"/>
          </p:cNvPicPr>
          <p:nvPr/>
        </p:nvPicPr>
        <p:blipFill>
          <a:blip r:embed="rId10"/>
          <a:stretch>
            <a:fillRect/>
          </a:stretch>
        </p:blipFill>
        <p:spPr>
          <a:xfrm>
            <a:off x="3857834" y="4964218"/>
            <a:ext cx="1493551" cy="1033052"/>
          </a:xfrm>
          <a:prstGeom prst="rect">
            <a:avLst/>
          </a:prstGeom>
        </p:spPr>
      </p:pic>
      <p:sp>
        <p:nvSpPr>
          <p:cNvPr id="58" name="TextBox 57"/>
          <p:cNvSpPr txBox="1"/>
          <p:nvPr/>
        </p:nvSpPr>
        <p:spPr>
          <a:xfrm>
            <a:off x="2196021" y="5831536"/>
            <a:ext cx="1790966" cy="553998"/>
          </a:xfrm>
          <a:prstGeom prst="rect">
            <a:avLst/>
          </a:prstGeom>
          <a:noFill/>
        </p:spPr>
        <p:txBody>
          <a:bodyPr wrap="square" rtlCol="0">
            <a:spAutoFit/>
          </a:bodyPr>
          <a:lstStyle/>
          <a:p>
            <a:pPr algn="ctr"/>
            <a:r>
              <a:rPr lang="en-PH" sz="1000" dirty="0" smtClean="0">
                <a:solidFill>
                  <a:schemeClr val="accent1"/>
                </a:solidFill>
              </a:rPr>
              <a:t>Secure Authority to Print Receipts/Invoices</a:t>
            </a:r>
          </a:p>
          <a:p>
            <a:pPr algn="ctr"/>
            <a:r>
              <a:rPr lang="en-PH" sz="1000" dirty="0" smtClean="0">
                <a:solidFill>
                  <a:schemeClr val="accent1"/>
                </a:solidFill>
              </a:rPr>
              <a:t>(1-7 days)</a:t>
            </a:r>
            <a:endParaRPr lang="en-PH" sz="1000" dirty="0">
              <a:solidFill>
                <a:schemeClr val="accent1"/>
              </a:solidFill>
            </a:endParaRPr>
          </a:p>
        </p:txBody>
      </p:sp>
      <p:sp>
        <p:nvSpPr>
          <p:cNvPr id="59" name="TextBox 58"/>
          <p:cNvSpPr txBox="1"/>
          <p:nvPr/>
        </p:nvSpPr>
        <p:spPr>
          <a:xfrm>
            <a:off x="169501" y="541167"/>
            <a:ext cx="2608406" cy="369332"/>
          </a:xfrm>
          <a:prstGeom prst="rect">
            <a:avLst/>
          </a:prstGeom>
          <a:noFill/>
        </p:spPr>
        <p:txBody>
          <a:bodyPr wrap="none" rtlCol="0">
            <a:spAutoFit/>
          </a:bodyPr>
          <a:lstStyle/>
          <a:p>
            <a:r>
              <a:rPr lang="en-US" b="1" i="1" dirty="0" smtClean="0">
                <a:solidFill>
                  <a:srgbClr val="FF0000"/>
                </a:solidFill>
                <a:effectLst>
                  <a:outerShdw blurRad="38100" dist="38100" dir="2700000" algn="tl">
                    <a:srgbClr val="000000">
                      <a:alpha val="43137"/>
                    </a:srgbClr>
                  </a:outerShdw>
                </a:effectLst>
              </a:rPr>
              <a:t>REGISTER BUSINESS</a:t>
            </a:r>
            <a:endParaRPr lang="en-US" b="1" i="1" dirty="0">
              <a:solidFill>
                <a:srgbClr val="FF0000"/>
              </a:solidFill>
              <a:effectLst>
                <a:outerShdw blurRad="38100" dist="38100" dir="2700000" algn="tl">
                  <a:srgbClr val="000000">
                    <a:alpha val="43137"/>
                  </a:srgbClr>
                </a:outerShdw>
              </a:effectLst>
            </a:endParaRPr>
          </a:p>
        </p:txBody>
      </p:sp>
      <p:sp>
        <p:nvSpPr>
          <p:cNvPr id="60" name="TextBox 59"/>
          <p:cNvSpPr txBox="1"/>
          <p:nvPr/>
        </p:nvSpPr>
        <p:spPr>
          <a:xfrm>
            <a:off x="2618904" y="5385758"/>
            <a:ext cx="415498" cy="369332"/>
          </a:xfrm>
          <a:prstGeom prst="rect">
            <a:avLst/>
          </a:prstGeom>
          <a:noFill/>
        </p:spPr>
        <p:txBody>
          <a:bodyPr wrap="none" rtlCol="0">
            <a:spAutoFit/>
          </a:bodyPr>
          <a:lstStyle/>
          <a:p>
            <a:r>
              <a:rPr lang="en-US" b="1" i="1" dirty="0" smtClean="0">
                <a:solidFill>
                  <a:srgbClr val="FF0000"/>
                </a:solidFill>
                <a:effectLst>
                  <a:outerShdw blurRad="38100" dist="38100" dir="2700000" algn="tl">
                    <a:srgbClr val="000000">
                      <a:alpha val="43137"/>
                    </a:srgbClr>
                  </a:outerShdw>
                </a:effectLst>
              </a:rPr>
              <a:t>or</a:t>
            </a:r>
            <a:endParaRPr lang="en-US" b="1" i="1" dirty="0">
              <a:solidFill>
                <a:srgbClr val="FF0000"/>
              </a:solidFill>
              <a:effectLst>
                <a:outerShdw blurRad="38100" dist="38100" dir="2700000" algn="tl">
                  <a:srgbClr val="000000">
                    <a:alpha val="43137"/>
                  </a:srgbClr>
                </a:outerShdw>
              </a:effectLst>
            </a:endParaRPr>
          </a:p>
        </p:txBody>
      </p:sp>
      <p:sp>
        <p:nvSpPr>
          <p:cNvPr id="54" name="Rectangle 53"/>
          <p:cNvSpPr/>
          <p:nvPr/>
        </p:nvSpPr>
        <p:spPr>
          <a:xfrm>
            <a:off x="-61979" y="4669392"/>
            <a:ext cx="3086610" cy="400110"/>
          </a:xfrm>
          <a:prstGeom prst="rect">
            <a:avLst/>
          </a:prstGeom>
        </p:spPr>
        <p:txBody>
          <a:bodyPr wrap="square">
            <a:spAutoFit/>
          </a:bodyPr>
          <a:lstStyle/>
          <a:p>
            <a:pPr lvl="0" algn="ctr"/>
            <a:r>
              <a:rPr lang="en-US" sz="1000" dirty="0" smtClean="0">
                <a:solidFill>
                  <a:schemeClr val="accent1"/>
                </a:solidFill>
              </a:rPr>
              <a:t>Online accreditation, registration and use of CRM/POS machines</a:t>
            </a:r>
            <a:endParaRPr lang="en-US" sz="1000" dirty="0">
              <a:solidFill>
                <a:schemeClr val="accent1"/>
              </a:solidFill>
            </a:endParaRPr>
          </a:p>
        </p:txBody>
      </p:sp>
      <p:pic>
        <p:nvPicPr>
          <p:cNvPr id="64" name="Picture 2" descr="https://encrypted-tbn0.gstatic.com/images?q=tbn:ANd9GcR_aHMBFNqLUMxL1zM2Rr1ctBeszIszQe0BL6zGElD5y2vgYQgX"/>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95892" y="5725208"/>
            <a:ext cx="1213545" cy="69696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44917" y="5125938"/>
            <a:ext cx="362119" cy="292715"/>
          </a:xfrm>
          <a:prstGeom prst="rect">
            <a:avLst/>
          </a:prstGeom>
        </p:spPr>
      </p:pic>
      <p:pic>
        <p:nvPicPr>
          <p:cNvPr id="56" name="Picture 55"/>
          <p:cNvPicPr>
            <a:picLocks noChangeAspect="1"/>
          </p:cNvPicPr>
          <p:nvPr/>
        </p:nvPicPr>
        <p:blipFill>
          <a:blip r:embed="rId13"/>
          <a:stretch>
            <a:fillRect/>
          </a:stretch>
        </p:blipFill>
        <p:spPr>
          <a:xfrm>
            <a:off x="1200350" y="5859014"/>
            <a:ext cx="1106437" cy="632848"/>
          </a:xfrm>
          <a:prstGeom prst="rect">
            <a:avLst/>
          </a:prstGeom>
        </p:spPr>
      </p:pic>
    </p:spTree>
    <p:extLst>
      <p:ext uri="{BB962C8B-B14F-4D97-AF65-F5344CB8AC3E}">
        <p14:creationId xmlns:p14="http://schemas.microsoft.com/office/powerpoint/2010/main" val="410869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481" y="1260059"/>
            <a:ext cx="5481052" cy="369332"/>
          </a:xfrm>
          <a:prstGeom prst="rect">
            <a:avLst/>
          </a:prstGeom>
          <a:noFill/>
        </p:spPr>
        <p:txBody>
          <a:bodyPr wrap="none" rtlCol="0">
            <a:spAutoFit/>
          </a:bodyPr>
          <a:lstStyle/>
          <a:p>
            <a:r>
              <a:rPr lang="en-US" b="1" i="1" dirty="0" smtClean="0">
                <a:effectLst>
                  <a:outerShdw blurRad="38100" dist="38100" dir="2700000" algn="tl">
                    <a:srgbClr val="000000">
                      <a:alpha val="43137"/>
                    </a:srgbClr>
                  </a:outerShdw>
                </a:effectLst>
              </a:rPr>
              <a:t>OBTAIN TIN FOR BUSINESS  DIRECTLY THRU…</a:t>
            </a:r>
            <a:endParaRPr lang="en-US" b="1" i="1" dirty="0">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3"/>
          <a:stretch>
            <a:fillRect/>
          </a:stretch>
        </p:blipFill>
        <p:spPr>
          <a:xfrm>
            <a:off x="5293891" y="2056346"/>
            <a:ext cx="2752725" cy="1657350"/>
          </a:xfrm>
          <a:prstGeom prst="rect">
            <a:avLst/>
          </a:prstGeom>
        </p:spPr>
      </p:pic>
      <p:sp>
        <p:nvSpPr>
          <p:cNvPr id="21" name="TextBox 20"/>
          <p:cNvSpPr txBox="1"/>
          <p:nvPr/>
        </p:nvSpPr>
        <p:spPr>
          <a:xfrm>
            <a:off x="685332" y="2291871"/>
            <a:ext cx="4351889" cy="1200329"/>
          </a:xfrm>
          <a:prstGeom prst="rect">
            <a:avLst/>
          </a:prstGeom>
          <a:noFill/>
        </p:spPr>
        <p:txBody>
          <a:bodyPr wrap="square" rtlCol="0">
            <a:spAutoFit/>
          </a:bodyPr>
          <a:lstStyle/>
          <a:p>
            <a:r>
              <a:rPr lang="en-US" dirty="0">
                <a:latin typeface="Arial" charset="0"/>
                <a:cs typeface="Arial" charset="0"/>
              </a:rPr>
              <a:t>Department of Trade and Industry</a:t>
            </a:r>
            <a:r>
              <a:rPr lang="en-US" dirty="0" smtClean="0">
                <a:latin typeface="Arial" charset="0"/>
                <a:cs typeface="Arial" charset="0"/>
              </a:rPr>
              <a:t>-Philippine </a:t>
            </a:r>
            <a:r>
              <a:rPr lang="en-US" dirty="0">
                <a:latin typeface="Arial" charset="0"/>
                <a:cs typeface="Arial" charset="0"/>
              </a:rPr>
              <a:t>Business </a:t>
            </a:r>
            <a:r>
              <a:rPr lang="en-US" dirty="0" smtClean="0">
                <a:latin typeface="Arial" charset="0"/>
                <a:cs typeface="Arial" charset="0"/>
              </a:rPr>
              <a:t>Registry (</a:t>
            </a:r>
            <a:r>
              <a:rPr lang="en-US" dirty="0" smtClean="0"/>
              <a:t>DTI-PBR)</a:t>
            </a:r>
          </a:p>
          <a:p>
            <a:endParaRPr lang="en-US" dirty="0"/>
          </a:p>
          <a:p>
            <a:pPr algn="r"/>
            <a:r>
              <a:rPr lang="en-US" b="1" i="1" dirty="0" smtClean="0"/>
              <a:t>(for sole proprietors)</a:t>
            </a:r>
            <a:endParaRPr lang="en-US" b="1" i="1" dirty="0"/>
          </a:p>
        </p:txBody>
      </p:sp>
      <p:pic>
        <p:nvPicPr>
          <p:cNvPr id="23" name="Picture 22"/>
          <p:cNvPicPr>
            <a:picLocks noChangeAspect="1"/>
          </p:cNvPicPr>
          <p:nvPr/>
        </p:nvPicPr>
        <p:blipFill>
          <a:blip r:embed="rId4"/>
          <a:stretch>
            <a:fillRect/>
          </a:stretch>
        </p:blipFill>
        <p:spPr>
          <a:xfrm>
            <a:off x="500063" y="4139422"/>
            <a:ext cx="1662509" cy="1662509"/>
          </a:xfrm>
          <a:prstGeom prst="rect">
            <a:avLst/>
          </a:prstGeom>
        </p:spPr>
      </p:pic>
      <p:sp>
        <p:nvSpPr>
          <p:cNvPr id="24" name="TextBox 23"/>
          <p:cNvSpPr txBox="1"/>
          <p:nvPr/>
        </p:nvSpPr>
        <p:spPr>
          <a:xfrm>
            <a:off x="2394248" y="4769974"/>
            <a:ext cx="4070345" cy="923330"/>
          </a:xfrm>
          <a:prstGeom prst="rect">
            <a:avLst/>
          </a:prstGeom>
          <a:noFill/>
        </p:spPr>
        <p:txBody>
          <a:bodyPr wrap="none" rtlCol="0">
            <a:spAutoFit/>
          </a:bodyPr>
          <a:lstStyle/>
          <a:p>
            <a:r>
              <a:rPr lang="en-US" dirty="0" smtClean="0"/>
              <a:t>Securities and Exchange Commission</a:t>
            </a:r>
          </a:p>
          <a:p>
            <a:endParaRPr lang="en-US" dirty="0"/>
          </a:p>
          <a:p>
            <a:pPr algn="r"/>
            <a:r>
              <a:rPr lang="en-US" b="1" i="1" dirty="0"/>
              <a:t>(for </a:t>
            </a:r>
            <a:r>
              <a:rPr lang="en-US" b="1" i="1" dirty="0" smtClean="0"/>
              <a:t>corporations and partnerships)</a:t>
            </a:r>
            <a:endParaRPr lang="en-US" b="1" i="1" dirty="0"/>
          </a:p>
        </p:txBody>
      </p:sp>
      <p:sp>
        <p:nvSpPr>
          <p:cNvPr id="25" name="Title 1"/>
          <p:cNvSpPr txBox="1">
            <a:spLocks/>
          </p:cNvSpPr>
          <p:nvPr/>
        </p:nvSpPr>
        <p:spPr>
          <a:xfrm>
            <a:off x="685332" y="8748"/>
            <a:ext cx="7773338"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fontAlgn="auto">
              <a:spcAft>
                <a:spcPts val="0"/>
              </a:spcAft>
            </a:pPr>
            <a:r>
              <a:rPr lang="en-US" sz="5400" b="1" dirty="0" smtClean="0">
                <a:solidFill>
                  <a:srgbClr val="FF0000"/>
                </a:solidFill>
              </a:rPr>
              <a:t>R</a:t>
            </a:r>
            <a:r>
              <a:rPr lang="en-US" dirty="0" smtClean="0"/>
              <a:t>EGISTER</a:t>
            </a:r>
            <a:endParaRPr lang="en-US" sz="2800" cap="none" dirty="0"/>
          </a:p>
        </p:txBody>
      </p:sp>
    </p:spTree>
    <p:extLst>
      <p:ext uri="{BB962C8B-B14F-4D97-AF65-F5344CB8AC3E}">
        <p14:creationId xmlns:p14="http://schemas.microsoft.com/office/powerpoint/2010/main" val="40533126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SM2_Text"/>
</p:tagLst>
</file>

<file path=ppt/theme/theme1.xml><?xml version="1.0" encoding="utf-8"?>
<a:theme xmlns:a="http://schemas.openxmlformats.org/drawingml/2006/main" name="ind_4058_slide">
  <a:themeElements>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Office Theme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Office Theme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Office Theme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Office Theme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28282"/>
        </a:lt2>
        <a:accent1>
          <a:srgbClr val="A62121"/>
        </a:accent1>
        <a:accent2>
          <a:srgbClr val="99001E"/>
        </a:accent2>
        <a:accent3>
          <a:srgbClr val="FFFFFF"/>
        </a:accent3>
        <a:accent4>
          <a:srgbClr val="000000"/>
        </a:accent4>
        <a:accent5>
          <a:srgbClr val="D0ABAB"/>
        </a:accent5>
        <a:accent6>
          <a:srgbClr val="8A001A"/>
        </a:accent6>
        <a:hlink>
          <a:srgbClr val="8C0000"/>
        </a:hlink>
        <a:folHlink>
          <a:srgbClr val="800F28"/>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28282"/>
        </a:lt2>
        <a:accent1>
          <a:srgbClr val="A14D1D"/>
        </a:accent1>
        <a:accent2>
          <a:srgbClr val="85416B"/>
        </a:accent2>
        <a:accent3>
          <a:srgbClr val="FFFFFF"/>
        </a:accent3>
        <a:accent4>
          <a:srgbClr val="000000"/>
        </a:accent4>
        <a:accent5>
          <a:srgbClr val="CDB2AB"/>
        </a:accent5>
        <a:accent6>
          <a:srgbClr val="783A60"/>
        </a:accent6>
        <a:hlink>
          <a:srgbClr val="862D2D"/>
        </a:hlink>
        <a:folHlink>
          <a:srgbClr val="735427"/>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28282"/>
        </a:lt2>
        <a:accent1>
          <a:srgbClr val="396C80"/>
        </a:accent1>
        <a:accent2>
          <a:srgbClr val="943E3E"/>
        </a:accent2>
        <a:accent3>
          <a:srgbClr val="FFFFFF"/>
        </a:accent3>
        <a:accent4>
          <a:srgbClr val="000000"/>
        </a:accent4>
        <a:accent5>
          <a:srgbClr val="AEBAC0"/>
        </a:accent5>
        <a:accent6>
          <a:srgbClr val="863737"/>
        </a:accent6>
        <a:hlink>
          <a:srgbClr val="3A3474"/>
        </a:hlink>
        <a:folHlink>
          <a:srgbClr val="48542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828282"/>
        </a:lt2>
        <a:accent1>
          <a:srgbClr val="806F2B"/>
        </a:accent1>
        <a:accent2>
          <a:srgbClr val="3C7331"/>
        </a:accent2>
        <a:accent3>
          <a:srgbClr val="FFFFFF"/>
        </a:accent3>
        <a:accent4>
          <a:srgbClr val="000000"/>
        </a:accent4>
        <a:accent5>
          <a:srgbClr val="C0BBAC"/>
        </a:accent5>
        <a:accent6>
          <a:srgbClr val="35682B"/>
        </a:accent6>
        <a:hlink>
          <a:srgbClr val="862D2D"/>
        </a:hlink>
        <a:folHlink>
          <a:srgbClr val="40398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28282"/>
        </a:lt2>
        <a:accent1>
          <a:srgbClr val="CC8500"/>
        </a:accent1>
        <a:accent2>
          <a:srgbClr val="C2940A"/>
        </a:accent2>
        <a:accent3>
          <a:srgbClr val="FFFFFF"/>
        </a:accent3>
        <a:accent4>
          <a:srgbClr val="000000"/>
        </a:accent4>
        <a:accent5>
          <a:srgbClr val="E2C2AA"/>
        </a:accent5>
        <a:accent6>
          <a:srgbClr val="B08608"/>
        </a:accent6>
        <a:hlink>
          <a:srgbClr val="A66C00"/>
        </a:hlink>
        <a:folHlink>
          <a:srgbClr val="9973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28282"/>
        </a:lt2>
        <a:accent1>
          <a:srgbClr val="B29800"/>
        </a:accent1>
        <a:accent2>
          <a:srgbClr val="C97C3C"/>
        </a:accent2>
        <a:accent3>
          <a:srgbClr val="FFFFFF"/>
        </a:accent3>
        <a:accent4>
          <a:srgbClr val="000000"/>
        </a:accent4>
        <a:accent5>
          <a:srgbClr val="D5CAAA"/>
        </a:accent5>
        <a:accent6>
          <a:srgbClr val="B67035"/>
        </a:accent6>
        <a:hlink>
          <a:srgbClr val="A66C00"/>
        </a:hlink>
        <a:folHlink>
          <a:srgbClr val="BF4F4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28282"/>
        </a:lt2>
        <a:accent1>
          <a:srgbClr val="2B9FD9"/>
        </a:accent1>
        <a:accent2>
          <a:srgbClr val="CC8500"/>
        </a:accent2>
        <a:accent3>
          <a:srgbClr val="FFFFFF"/>
        </a:accent3>
        <a:accent4>
          <a:srgbClr val="000000"/>
        </a:accent4>
        <a:accent5>
          <a:srgbClr val="ACCDE9"/>
        </a:accent5>
        <a:accent6>
          <a:srgbClr val="B97800"/>
        </a:accent6>
        <a:hlink>
          <a:srgbClr val="8A73BF"/>
        </a:hlink>
        <a:folHlink>
          <a:srgbClr val="2E994E"/>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28282"/>
        </a:lt2>
        <a:accent1>
          <a:srgbClr val="7AB236"/>
        </a:accent1>
        <a:accent2>
          <a:srgbClr val="CC527E"/>
        </a:accent2>
        <a:accent3>
          <a:srgbClr val="FFFFFF"/>
        </a:accent3>
        <a:accent4>
          <a:srgbClr val="000000"/>
        </a:accent4>
        <a:accent5>
          <a:srgbClr val="BED5AE"/>
        </a:accent5>
        <a:accent6>
          <a:srgbClr val="B94972"/>
        </a:accent6>
        <a:hlink>
          <a:srgbClr val="4D6BBF"/>
        </a:hlink>
        <a:folHlink>
          <a:srgbClr val="A66C00"/>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B2B2B2"/>
        </a:lt2>
        <a:accent1>
          <a:srgbClr val="009905"/>
        </a:accent1>
        <a:accent2>
          <a:srgbClr val="4D8C00"/>
        </a:accent2>
        <a:accent3>
          <a:srgbClr val="FFFFFF"/>
        </a:accent3>
        <a:accent4>
          <a:srgbClr val="000000"/>
        </a:accent4>
        <a:accent5>
          <a:srgbClr val="AACAAA"/>
        </a:accent5>
        <a:accent6>
          <a:srgbClr val="457E00"/>
        </a:accent6>
        <a:hlink>
          <a:srgbClr val="008004"/>
        </a:hlink>
        <a:folHlink>
          <a:srgbClr val="3F7300"/>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B2B2B2"/>
        </a:lt2>
        <a:accent1>
          <a:srgbClr val="00678C"/>
        </a:accent1>
        <a:accent2>
          <a:srgbClr val="5E8000"/>
        </a:accent2>
        <a:accent3>
          <a:srgbClr val="FFFFFF"/>
        </a:accent3>
        <a:accent4>
          <a:srgbClr val="000000"/>
        </a:accent4>
        <a:accent5>
          <a:srgbClr val="AAB8C5"/>
        </a:accent5>
        <a:accent6>
          <a:srgbClr val="547300"/>
        </a:accent6>
        <a:hlink>
          <a:srgbClr val="006E04"/>
        </a:hlink>
        <a:folHlink>
          <a:srgbClr val="666600"/>
        </a:folHlink>
      </a:clrScheme>
      <a:clrMap bg1="lt1" tx1="dk1" bg2="lt2" tx2="dk2" accent1="accent1" accent2="accent2" accent3="accent3" accent4="accent4" accent5="accent5" accent6="accent6" hlink="hlink" folHlink="folHlink"/>
    </a:extraClrScheme>
    <a:extraClrScheme>
      <a:clrScheme name="1_Default Design 11">
        <a:dk1>
          <a:srgbClr val="000000"/>
        </a:dk1>
        <a:lt1>
          <a:srgbClr val="FFFFFF"/>
        </a:lt1>
        <a:dk2>
          <a:srgbClr val="000000"/>
        </a:dk2>
        <a:lt2>
          <a:srgbClr val="B2B2B2"/>
        </a:lt2>
        <a:accent1>
          <a:srgbClr val="A65821"/>
        </a:accent1>
        <a:accent2>
          <a:srgbClr val="008004"/>
        </a:accent2>
        <a:accent3>
          <a:srgbClr val="FFFFFF"/>
        </a:accent3>
        <a:accent4>
          <a:srgbClr val="000000"/>
        </a:accent4>
        <a:accent5>
          <a:srgbClr val="D0B4AB"/>
        </a:accent5>
        <a:accent6>
          <a:srgbClr val="007303"/>
        </a:accent6>
        <a:hlink>
          <a:srgbClr val="8C2A60"/>
        </a:hlink>
        <a:folHlink>
          <a:srgbClr val="673380"/>
        </a:folHlink>
      </a:clrScheme>
      <a:clrMap bg1="lt1" tx1="dk1" bg2="lt2" tx2="dk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B2B2B2"/>
        </a:lt2>
        <a:accent1>
          <a:srgbClr val="B2403E"/>
        </a:accent1>
        <a:accent2>
          <a:srgbClr val="2D8064"/>
        </a:accent2>
        <a:accent3>
          <a:srgbClr val="FFFFFF"/>
        </a:accent3>
        <a:accent4>
          <a:srgbClr val="000000"/>
        </a:accent4>
        <a:accent5>
          <a:srgbClr val="D5AFAF"/>
        </a:accent5>
        <a:accent6>
          <a:srgbClr val="28735A"/>
        </a:accent6>
        <a:hlink>
          <a:srgbClr val="4D3F8C"/>
        </a:hlink>
        <a:folHlink>
          <a:srgbClr val="006E04"/>
        </a:folHlink>
      </a:clrScheme>
      <a:clrMap bg1="lt1" tx1="dk1" bg2="lt2" tx2="dk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28282"/>
        </a:lt2>
        <a:accent1>
          <a:srgbClr val="0052C0"/>
        </a:accent1>
        <a:accent2>
          <a:srgbClr val="3239BF"/>
        </a:accent2>
        <a:accent3>
          <a:srgbClr val="FFFFFF"/>
        </a:accent3>
        <a:accent4>
          <a:srgbClr val="000000"/>
        </a:accent4>
        <a:accent5>
          <a:srgbClr val="AAB3DC"/>
        </a:accent5>
        <a:accent6>
          <a:srgbClr val="2C33AD"/>
        </a:accent6>
        <a:hlink>
          <a:srgbClr val="004299"/>
        </a:hlink>
        <a:folHlink>
          <a:srgbClr val="282D99"/>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28282"/>
        </a:lt2>
        <a:accent1>
          <a:srgbClr val="6759B2"/>
        </a:accent1>
        <a:accent2>
          <a:srgbClr val="00708C"/>
        </a:accent2>
        <a:accent3>
          <a:srgbClr val="FFFFFF"/>
        </a:accent3>
        <a:accent4>
          <a:srgbClr val="000000"/>
        </a:accent4>
        <a:accent5>
          <a:srgbClr val="B8B5D5"/>
        </a:accent5>
        <a:accent6>
          <a:srgbClr val="00657E"/>
        </a:accent6>
        <a:hlink>
          <a:srgbClr val="0048A6"/>
        </a:hlink>
        <a:folHlink>
          <a:srgbClr val="742E99"/>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28282"/>
        </a:lt2>
        <a:accent1>
          <a:srgbClr val="A68500"/>
        </a:accent1>
        <a:accent2>
          <a:srgbClr val="2462B2"/>
        </a:accent2>
        <a:accent3>
          <a:srgbClr val="FFFFFF"/>
        </a:accent3>
        <a:accent4>
          <a:srgbClr val="000000"/>
        </a:accent4>
        <a:accent5>
          <a:srgbClr val="D0C2AA"/>
        </a:accent5>
        <a:accent6>
          <a:srgbClr val="2058A1"/>
        </a:accent6>
        <a:hlink>
          <a:srgbClr val="546E00"/>
        </a:hlink>
        <a:folHlink>
          <a:srgbClr val="803100"/>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000000"/>
        </a:dk2>
        <a:lt2>
          <a:srgbClr val="828282"/>
        </a:lt2>
        <a:accent1>
          <a:srgbClr val="628000"/>
        </a:accent1>
        <a:accent2>
          <a:srgbClr val="8C5200"/>
        </a:accent2>
        <a:accent3>
          <a:srgbClr val="FFFFFF"/>
        </a:accent3>
        <a:accent4>
          <a:srgbClr val="000000"/>
        </a:accent4>
        <a:accent5>
          <a:srgbClr val="B7C0AA"/>
        </a:accent5>
        <a:accent6>
          <a:srgbClr val="7E4900"/>
        </a:accent6>
        <a:hlink>
          <a:srgbClr val="911D65"/>
        </a:hlink>
        <a:folHlink>
          <a:srgbClr val="0045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ind_4058_slide</Template>
  <TotalTime>4803</TotalTime>
  <Words>1141</Words>
  <Application>Microsoft Office PowerPoint</Application>
  <PresentationFormat>On-screen Show (4:3)</PresentationFormat>
  <Paragraphs>173</Paragraphs>
  <Slides>25</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Arial Narrow</vt:lpstr>
      <vt:lpstr>Calibri</vt:lpstr>
      <vt:lpstr>Tw Cen MT</vt:lpstr>
      <vt:lpstr>Wingdings</vt:lpstr>
      <vt:lpstr>ind_4058_slide</vt:lpstr>
      <vt:lpstr>1_Default Design</vt:lpstr>
      <vt:lpstr>Droplet</vt:lpstr>
      <vt:lpstr>EASE OF DOING BUSINESS  WITH BIR</vt:lpstr>
      <vt:lpstr>RATIONALE</vt:lpstr>
      <vt:lpstr>PowerPoint Presentation</vt:lpstr>
      <vt:lpstr>PowerPoint Presentation</vt:lpstr>
      <vt:lpstr>PowerPoint Presentation</vt:lpstr>
      <vt:lpstr>REGISTER (Primary)</vt:lpstr>
      <vt:lpstr>PowerPoint Presentation</vt:lpstr>
      <vt:lpstr>REGISTER (Secondary)</vt:lpstr>
      <vt:lpstr>PowerPoint Presentation</vt:lpstr>
      <vt:lpstr>PowerPoint Presentation</vt:lpstr>
      <vt:lpstr>PowerPoint Presentation</vt:lpstr>
      <vt:lpstr>FILE</vt:lpstr>
      <vt:lpstr>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enemar</dc:creator>
  <cp:lastModifiedBy>RDOPC</cp:lastModifiedBy>
  <cp:revision>383</cp:revision>
  <cp:lastPrinted>2016-05-05T01:33:49Z</cp:lastPrinted>
  <dcterms:created xsi:type="dcterms:W3CDTF">2011-03-10T17:41:16Z</dcterms:created>
  <dcterms:modified xsi:type="dcterms:W3CDTF">2016-09-01T06:50:01Z</dcterms:modified>
</cp:coreProperties>
</file>